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57" r:id="rId3"/>
    <p:sldId id="263" r:id="rId4"/>
    <p:sldId id="258" r:id="rId5"/>
    <p:sldId id="314" r:id="rId6"/>
    <p:sldId id="316" r:id="rId7"/>
    <p:sldId id="321" r:id="rId8"/>
    <p:sldId id="322" r:id="rId9"/>
    <p:sldId id="323" r:id="rId10"/>
    <p:sldId id="324" r:id="rId11"/>
    <p:sldId id="325" r:id="rId12"/>
    <p:sldId id="326" r:id="rId13"/>
    <p:sldId id="264" r:id="rId14"/>
    <p:sldId id="269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ignika" panose="020B0604020202020204" charset="0"/>
      <p:regular r:id="rId21"/>
      <p:bold r:id="rId22"/>
    </p:embeddedFont>
    <p:embeddedFont>
      <p:font typeface="Rubik" panose="020B0604020202020204" charset="-79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86DA1A-81FD-4444-AE21-57429C28B1A1}">
  <a:tblStyle styleId="{1486DA1A-81FD-4444-AE21-57429C28B1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04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540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715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88717029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88717029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c823060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c823060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033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551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64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820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14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89660" y="1019075"/>
            <a:ext cx="6164700" cy="25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89660" y="3553300"/>
            <a:ext cx="6164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40078" y="-1425200"/>
            <a:ext cx="2202571" cy="2413531"/>
            <a:chOff x="740078" y="-1425200"/>
            <a:chExt cx="2202571" cy="2413531"/>
          </a:xfrm>
        </p:grpSpPr>
        <p:sp>
          <p:nvSpPr>
            <p:cNvPr id="12" name="Google Shape;12;p2"/>
            <p:cNvSpPr/>
            <p:nvPr/>
          </p:nvSpPr>
          <p:spPr>
            <a:xfrm rot="-3106061">
              <a:off x="838803" y="-790170"/>
              <a:ext cx="2005121" cy="1224301"/>
            </a:xfrm>
            <a:custGeom>
              <a:avLst/>
              <a:gdLst/>
              <a:ahLst/>
              <a:cxnLst/>
              <a:rect l="l" t="t" r="r" b="b"/>
              <a:pathLst>
                <a:path w="891111" h="544101" extrusionOk="0">
                  <a:moveTo>
                    <a:pt x="0" y="176648"/>
                  </a:moveTo>
                  <a:lnTo>
                    <a:pt x="891112" y="0"/>
                  </a:lnTo>
                  <a:lnTo>
                    <a:pt x="842477" y="506814"/>
                  </a:lnTo>
                  <a:lnTo>
                    <a:pt x="122387" y="544101"/>
                  </a:lnTo>
                  <a:lnTo>
                    <a:pt x="0" y="1766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/>
            </a:blip>
            <a:srcRect l="20846" t="19504" r="50763" b="17187"/>
            <a:stretch/>
          </p:blipFill>
          <p:spPr>
            <a:xfrm>
              <a:off x="1054399" y="-1425200"/>
              <a:ext cx="1720253" cy="21924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14;p2"/>
          <p:cNvGrpSpPr/>
          <p:nvPr/>
        </p:nvGrpSpPr>
        <p:grpSpPr>
          <a:xfrm>
            <a:off x="8377675" y="2995700"/>
            <a:ext cx="1257748" cy="829977"/>
            <a:chOff x="8377675" y="2995700"/>
            <a:chExt cx="1257748" cy="829977"/>
          </a:xfrm>
        </p:grpSpPr>
        <p:sp>
          <p:nvSpPr>
            <p:cNvPr id="15" name="Google Shape;15;p2"/>
            <p:cNvSpPr/>
            <p:nvPr/>
          </p:nvSpPr>
          <p:spPr>
            <a:xfrm>
              <a:off x="8521154" y="3030822"/>
              <a:ext cx="1114266" cy="794855"/>
            </a:xfrm>
            <a:custGeom>
              <a:avLst/>
              <a:gdLst/>
              <a:ahLst/>
              <a:cxnLst/>
              <a:rect l="l" t="t" r="r" b="b"/>
              <a:pathLst>
                <a:path w="381925" h="272444" extrusionOk="0">
                  <a:moveTo>
                    <a:pt x="381926" y="45945"/>
                  </a:moveTo>
                  <a:lnTo>
                    <a:pt x="0" y="0"/>
                  </a:lnTo>
                  <a:lnTo>
                    <a:pt x="90204" y="272445"/>
                  </a:lnTo>
                  <a:lnTo>
                    <a:pt x="381926" y="45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" name="Google Shape;16;p2"/>
            <p:cNvPicPr preferRelativeResize="0"/>
            <p:nvPr/>
          </p:nvPicPr>
          <p:blipFill rotWithShape="1">
            <a:blip r:embed="rId2">
              <a:alphaModFix/>
            </a:blip>
            <a:srcRect l="66684" t="43667" r="14896" b="35067"/>
            <a:stretch/>
          </p:blipFill>
          <p:spPr>
            <a:xfrm rot="14">
              <a:off x="8377675" y="2995703"/>
              <a:ext cx="1257748" cy="8299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17;p2"/>
          <p:cNvGrpSpPr/>
          <p:nvPr/>
        </p:nvGrpSpPr>
        <p:grpSpPr>
          <a:xfrm>
            <a:off x="-1401201" y="766626"/>
            <a:ext cx="2562934" cy="2229074"/>
            <a:chOff x="-1401201" y="766626"/>
            <a:chExt cx="2562934" cy="2229074"/>
          </a:xfrm>
        </p:grpSpPr>
        <p:sp>
          <p:nvSpPr>
            <p:cNvPr id="18" name="Google Shape;18;p2"/>
            <p:cNvSpPr/>
            <p:nvPr/>
          </p:nvSpPr>
          <p:spPr>
            <a:xfrm>
              <a:off x="-979861" y="1119902"/>
              <a:ext cx="1719927" cy="1691604"/>
            </a:xfrm>
            <a:custGeom>
              <a:avLst/>
              <a:gdLst/>
              <a:ahLst/>
              <a:cxnLst/>
              <a:rect l="l" t="t" r="r" b="b"/>
              <a:pathLst>
                <a:path w="603483" h="679359" extrusionOk="0">
                  <a:moveTo>
                    <a:pt x="603484" y="489480"/>
                  </a:moveTo>
                  <a:lnTo>
                    <a:pt x="0" y="679360"/>
                  </a:lnTo>
                  <a:lnTo>
                    <a:pt x="0" y="189888"/>
                  </a:lnTo>
                  <a:lnTo>
                    <a:pt x="603484" y="0"/>
                  </a:lnTo>
                  <a:lnTo>
                    <a:pt x="603484" y="4894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" name="Google Shape;19;p2"/>
            <p:cNvPicPr preferRelativeResize="0"/>
            <p:nvPr/>
          </p:nvPicPr>
          <p:blipFill rotWithShape="1">
            <a:blip r:embed="rId2">
              <a:alphaModFix/>
            </a:blip>
            <a:srcRect l="24127" t="25740" r="47622" b="11263"/>
            <a:stretch/>
          </p:blipFill>
          <p:spPr>
            <a:xfrm rot="-6300000">
              <a:off x="-979862" y="784962"/>
              <a:ext cx="1720256" cy="21924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1668000" y="1719075"/>
            <a:ext cx="143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713225" y="2321245"/>
            <a:ext cx="23904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/>
          </p:nvPr>
        </p:nvSpPr>
        <p:spPr>
          <a:xfrm>
            <a:off x="4331577" y="1719075"/>
            <a:ext cx="143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3376805" y="2321245"/>
            <a:ext cx="23904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/>
          </p:nvPr>
        </p:nvSpPr>
        <p:spPr>
          <a:xfrm>
            <a:off x="6995154" y="1719075"/>
            <a:ext cx="143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6040386" y="2321245"/>
            <a:ext cx="23904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816975" y="1707823"/>
            <a:ext cx="734700" cy="55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3480551" y="1707823"/>
            <a:ext cx="734700" cy="55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 hasCustomPrompt="1"/>
          </p:nvPr>
        </p:nvSpPr>
        <p:spPr>
          <a:xfrm>
            <a:off x="6144126" y="1707823"/>
            <a:ext cx="734700" cy="55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2" name="Google Shape;122;p13"/>
          <p:cNvGrpSpPr/>
          <p:nvPr/>
        </p:nvGrpSpPr>
        <p:grpSpPr>
          <a:xfrm>
            <a:off x="7843900" y="-1212826"/>
            <a:ext cx="2395101" cy="2089001"/>
            <a:chOff x="7962950" y="-976801"/>
            <a:chExt cx="2395101" cy="2089001"/>
          </a:xfrm>
        </p:grpSpPr>
        <p:sp>
          <p:nvSpPr>
            <p:cNvPr id="123" name="Google Shape;123;p13"/>
            <p:cNvSpPr/>
            <p:nvPr/>
          </p:nvSpPr>
          <p:spPr>
            <a:xfrm rot="10800000">
              <a:off x="7962962" y="-887755"/>
              <a:ext cx="2344729" cy="1716536"/>
            </a:xfrm>
            <a:custGeom>
              <a:avLst/>
              <a:gdLst/>
              <a:ahLst/>
              <a:cxnLst/>
              <a:rect l="l" t="t" r="r" b="b"/>
              <a:pathLst>
                <a:path w="205183" h="150211" extrusionOk="0">
                  <a:moveTo>
                    <a:pt x="68075" y="0"/>
                  </a:moveTo>
                  <a:lnTo>
                    <a:pt x="41064" y="18207"/>
                  </a:lnTo>
                  <a:lnTo>
                    <a:pt x="0" y="84209"/>
                  </a:lnTo>
                  <a:lnTo>
                    <a:pt x="36962" y="150211"/>
                  </a:lnTo>
                  <a:lnTo>
                    <a:pt x="112265" y="142581"/>
                  </a:lnTo>
                  <a:lnTo>
                    <a:pt x="170431" y="94520"/>
                  </a:lnTo>
                  <a:lnTo>
                    <a:pt x="203291" y="42965"/>
                  </a:lnTo>
                  <a:lnTo>
                    <a:pt x="205183" y="0"/>
                  </a:lnTo>
                  <a:lnTo>
                    <a:pt x="680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4" name="Google Shape;124;p13"/>
            <p:cNvPicPr preferRelativeResize="0"/>
            <p:nvPr/>
          </p:nvPicPr>
          <p:blipFill rotWithShape="1">
            <a:blip r:embed="rId2">
              <a:alphaModFix/>
            </a:blip>
            <a:srcRect l="39701" t="15835" r="43513" b="50493"/>
            <a:stretch/>
          </p:blipFill>
          <p:spPr>
            <a:xfrm rot="-5400000">
              <a:off x="8116000" y="-1129851"/>
              <a:ext cx="2089001" cy="23951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>
            <a:spLocks noGrp="1"/>
          </p:cNvSpPr>
          <p:nvPr>
            <p:ph type="subTitle" idx="1"/>
          </p:nvPr>
        </p:nvSpPr>
        <p:spPr>
          <a:xfrm>
            <a:off x="720000" y="1422975"/>
            <a:ext cx="4817100" cy="28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ubik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4"/>
          <p:cNvGrpSpPr/>
          <p:nvPr/>
        </p:nvGrpSpPr>
        <p:grpSpPr>
          <a:xfrm>
            <a:off x="4951176" y="4381276"/>
            <a:ext cx="2249384" cy="1596449"/>
            <a:chOff x="4951176" y="4381276"/>
            <a:chExt cx="2249384" cy="1596449"/>
          </a:xfrm>
        </p:grpSpPr>
        <p:sp>
          <p:nvSpPr>
            <p:cNvPr id="129" name="Google Shape;129;p14"/>
            <p:cNvSpPr/>
            <p:nvPr/>
          </p:nvSpPr>
          <p:spPr>
            <a:xfrm>
              <a:off x="4951176" y="4418027"/>
              <a:ext cx="2249384" cy="1462002"/>
            </a:xfrm>
            <a:custGeom>
              <a:avLst/>
              <a:gdLst/>
              <a:ahLst/>
              <a:cxnLst/>
              <a:rect l="l" t="t" r="r" b="b"/>
              <a:pathLst>
                <a:path w="931422" h="605384" extrusionOk="0">
                  <a:moveTo>
                    <a:pt x="0" y="605385"/>
                  </a:moveTo>
                  <a:lnTo>
                    <a:pt x="63682" y="212308"/>
                  </a:lnTo>
                  <a:lnTo>
                    <a:pt x="799178" y="0"/>
                  </a:lnTo>
                  <a:lnTo>
                    <a:pt x="931423" y="453272"/>
                  </a:lnTo>
                  <a:lnTo>
                    <a:pt x="0" y="605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14"/>
            <p:cNvPicPr preferRelativeResize="0"/>
            <p:nvPr/>
          </p:nvPicPr>
          <p:blipFill rotWithShape="1">
            <a:blip r:embed="rId2">
              <a:alphaModFix/>
            </a:blip>
            <a:srcRect l="41534" t="8728" r="35291" b="61501"/>
            <a:stretch/>
          </p:blipFill>
          <p:spPr>
            <a:xfrm rot="10800000" flipH="1">
              <a:off x="4988651" y="4381276"/>
              <a:ext cx="2174423" cy="15964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4"/>
          <p:cNvGrpSpPr/>
          <p:nvPr/>
        </p:nvGrpSpPr>
        <p:grpSpPr>
          <a:xfrm>
            <a:off x="8202376" y="3058000"/>
            <a:ext cx="1363909" cy="1167150"/>
            <a:chOff x="8202376" y="3058000"/>
            <a:chExt cx="1363909" cy="1167150"/>
          </a:xfrm>
        </p:grpSpPr>
        <p:sp>
          <p:nvSpPr>
            <p:cNvPr id="132" name="Google Shape;132;p14"/>
            <p:cNvSpPr/>
            <p:nvPr/>
          </p:nvSpPr>
          <p:spPr>
            <a:xfrm flipH="1">
              <a:off x="8202376" y="3214413"/>
              <a:ext cx="1363909" cy="1010726"/>
            </a:xfrm>
            <a:custGeom>
              <a:avLst/>
              <a:gdLst/>
              <a:ahLst/>
              <a:cxnLst/>
              <a:rect l="l" t="t" r="r" b="b"/>
              <a:pathLst>
                <a:path w="453880" h="336348" extrusionOk="0">
                  <a:moveTo>
                    <a:pt x="453880" y="139275"/>
                  </a:moveTo>
                  <a:lnTo>
                    <a:pt x="112539" y="336349"/>
                  </a:lnTo>
                  <a:lnTo>
                    <a:pt x="0" y="0"/>
                  </a:lnTo>
                  <a:lnTo>
                    <a:pt x="453880" y="1392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" name="Google Shape;133;p14"/>
            <p:cNvPicPr preferRelativeResize="0"/>
            <p:nvPr/>
          </p:nvPicPr>
          <p:blipFill rotWithShape="1">
            <a:blip r:embed="rId2">
              <a:alphaModFix/>
            </a:blip>
            <a:srcRect l="25546" t="5889" r="60299" b="72346"/>
            <a:stretch/>
          </p:blipFill>
          <p:spPr>
            <a:xfrm rot="10800000">
              <a:off x="8224674" y="3058000"/>
              <a:ext cx="1328123" cy="1167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8"/>
          <p:cNvGrpSpPr/>
          <p:nvPr/>
        </p:nvGrpSpPr>
        <p:grpSpPr>
          <a:xfrm>
            <a:off x="4951176" y="4381276"/>
            <a:ext cx="2249384" cy="1596449"/>
            <a:chOff x="4951176" y="4381276"/>
            <a:chExt cx="2249384" cy="1596449"/>
          </a:xfrm>
        </p:grpSpPr>
        <p:sp>
          <p:nvSpPr>
            <p:cNvPr id="183" name="Google Shape;183;p18"/>
            <p:cNvSpPr/>
            <p:nvPr/>
          </p:nvSpPr>
          <p:spPr>
            <a:xfrm>
              <a:off x="4951176" y="4418027"/>
              <a:ext cx="2249384" cy="1462002"/>
            </a:xfrm>
            <a:custGeom>
              <a:avLst/>
              <a:gdLst/>
              <a:ahLst/>
              <a:cxnLst/>
              <a:rect l="l" t="t" r="r" b="b"/>
              <a:pathLst>
                <a:path w="931422" h="605384" extrusionOk="0">
                  <a:moveTo>
                    <a:pt x="0" y="605385"/>
                  </a:moveTo>
                  <a:lnTo>
                    <a:pt x="63682" y="212308"/>
                  </a:lnTo>
                  <a:lnTo>
                    <a:pt x="799178" y="0"/>
                  </a:lnTo>
                  <a:lnTo>
                    <a:pt x="931423" y="453272"/>
                  </a:lnTo>
                  <a:lnTo>
                    <a:pt x="0" y="605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4" name="Google Shape;184;p18"/>
            <p:cNvPicPr preferRelativeResize="0"/>
            <p:nvPr/>
          </p:nvPicPr>
          <p:blipFill rotWithShape="1">
            <a:blip r:embed="rId2">
              <a:alphaModFix/>
            </a:blip>
            <a:srcRect l="41534" t="8728" r="35291" b="61501"/>
            <a:stretch/>
          </p:blipFill>
          <p:spPr>
            <a:xfrm rot="10800000" flipH="1">
              <a:off x="4988651" y="4381276"/>
              <a:ext cx="2174423" cy="15964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18"/>
          <p:cNvGrpSpPr/>
          <p:nvPr/>
        </p:nvGrpSpPr>
        <p:grpSpPr>
          <a:xfrm>
            <a:off x="8202376" y="3058000"/>
            <a:ext cx="1363909" cy="1167150"/>
            <a:chOff x="8202376" y="3058000"/>
            <a:chExt cx="1363909" cy="1167150"/>
          </a:xfrm>
        </p:grpSpPr>
        <p:sp>
          <p:nvSpPr>
            <p:cNvPr id="186" name="Google Shape;186;p18"/>
            <p:cNvSpPr/>
            <p:nvPr/>
          </p:nvSpPr>
          <p:spPr>
            <a:xfrm flipH="1">
              <a:off x="8202376" y="3214413"/>
              <a:ext cx="1363909" cy="1010726"/>
            </a:xfrm>
            <a:custGeom>
              <a:avLst/>
              <a:gdLst/>
              <a:ahLst/>
              <a:cxnLst/>
              <a:rect l="l" t="t" r="r" b="b"/>
              <a:pathLst>
                <a:path w="453880" h="336348" extrusionOk="0">
                  <a:moveTo>
                    <a:pt x="453880" y="139275"/>
                  </a:moveTo>
                  <a:lnTo>
                    <a:pt x="112539" y="336349"/>
                  </a:lnTo>
                  <a:lnTo>
                    <a:pt x="0" y="0"/>
                  </a:lnTo>
                  <a:lnTo>
                    <a:pt x="453880" y="1392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7" name="Google Shape;187;p18"/>
            <p:cNvPicPr preferRelativeResize="0"/>
            <p:nvPr/>
          </p:nvPicPr>
          <p:blipFill rotWithShape="1">
            <a:blip r:embed="rId2">
              <a:alphaModFix/>
            </a:blip>
            <a:srcRect l="25546" t="5889" r="60299" b="72346"/>
            <a:stretch/>
          </p:blipFill>
          <p:spPr>
            <a:xfrm rot="10800000">
              <a:off x="8224674" y="3058000"/>
              <a:ext cx="1328123" cy="1167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1">
  <p:cSld name="CUSTOM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9"/>
          <p:cNvGrpSpPr/>
          <p:nvPr/>
        </p:nvGrpSpPr>
        <p:grpSpPr>
          <a:xfrm>
            <a:off x="6493100" y="-600875"/>
            <a:ext cx="1459934" cy="1426802"/>
            <a:chOff x="6493100" y="-600875"/>
            <a:chExt cx="1459934" cy="1426802"/>
          </a:xfrm>
        </p:grpSpPr>
        <p:sp>
          <p:nvSpPr>
            <p:cNvPr id="190" name="Google Shape;190;p19"/>
            <p:cNvSpPr/>
            <p:nvPr/>
          </p:nvSpPr>
          <p:spPr>
            <a:xfrm rot="-9012182">
              <a:off x="6665055" y="-295266"/>
              <a:ext cx="1140464" cy="897133"/>
            </a:xfrm>
            <a:custGeom>
              <a:avLst/>
              <a:gdLst/>
              <a:ahLst/>
              <a:cxnLst/>
              <a:rect l="l" t="t" r="r" b="b"/>
              <a:pathLst>
                <a:path w="334353" h="263015" extrusionOk="0">
                  <a:moveTo>
                    <a:pt x="0" y="121205"/>
                  </a:moveTo>
                  <a:lnTo>
                    <a:pt x="334353" y="263016"/>
                  </a:lnTo>
                  <a:lnTo>
                    <a:pt x="334353" y="0"/>
                  </a:lnTo>
                  <a:lnTo>
                    <a:pt x="0" y="1212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9"/>
            <p:cNvPicPr preferRelativeResize="0"/>
            <p:nvPr/>
          </p:nvPicPr>
          <p:blipFill rotWithShape="1">
            <a:blip r:embed="rId2">
              <a:alphaModFix/>
            </a:blip>
            <a:srcRect l="27272" t="48998" r="44335" b="7347"/>
            <a:stretch/>
          </p:blipFill>
          <p:spPr>
            <a:xfrm rot="10800000" flipH="1">
              <a:off x="6493100" y="-600875"/>
              <a:ext cx="1328123" cy="1167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9"/>
          <p:cNvGrpSpPr/>
          <p:nvPr/>
        </p:nvGrpSpPr>
        <p:grpSpPr>
          <a:xfrm>
            <a:off x="8035901" y="1403465"/>
            <a:ext cx="1854475" cy="1559610"/>
            <a:chOff x="8035901" y="1403465"/>
            <a:chExt cx="1854475" cy="1559610"/>
          </a:xfrm>
        </p:grpSpPr>
        <p:sp>
          <p:nvSpPr>
            <p:cNvPr id="193" name="Google Shape;193;p19"/>
            <p:cNvSpPr/>
            <p:nvPr/>
          </p:nvSpPr>
          <p:spPr>
            <a:xfrm rot="-1392518">
              <a:off x="8171022" y="1674712"/>
              <a:ext cx="1584231" cy="1011074"/>
            </a:xfrm>
            <a:custGeom>
              <a:avLst/>
              <a:gdLst/>
              <a:ahLst/>
              <a:cxnLst/>
              <a:rect l="l" t="t" r="r" b="b"/>
              <a:pathLst>
                <a:path w="846528" h="540264" extrusionOk="0">
                  <a:moveTo>
                    <a:pt x="125787" y="0"/>
                  </a:moveTo>
                  <a:lnTo>
                    <a:pt x="730041" y="97089"/>
                  </a:lnTo>
                  <a:lnTo>
                    <a:pt x="846528" y="538860"/>
                  </a:lnTo>
                  <a:lnTo>
                    <a:pt x="0" y="540265"/>
                  </a:lnTo>
                  <a:lnTo>
                    <a:pt x="125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4" name="Google Shape;194;p19"/>
            <p:cNvPicPr preferRelativeResize="0"/>
            <p:nvPr/>
          </p:nvPicPr>
          <p:blipFill rotWithShape="1">
            <a:blip r:embed="rId2">
              <a:alphaModFix/>
            </a:blip>
            <a:srcRect l="13142" t="34323" r="65058" b="34320"/>
            <a:stretch/>
          </p:blipFill>
          <p:spPr>
            <a:xfrm>
              <a:off x="8193250" y="1567874"/>
              <a:ext cx="1697126" cy="1395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19"/>
          <p:cNvGrpSpPr/>
          <p:nvPr/>
        </p:nvGrpSpPr>
        <p:grpSpPr>
          <a:xfrm>
            <a:off x="-255914" y="1988175"/>
            <a:ext cx="1363962" cy="1167150"/>
            <a:chOff x="-255914" y="1988175"/>
            <a:chExt cx="1363962" cy="1167150"/>
          </a:xfrm>
        </p:grpSpPr>
        <p:sp>
          <p:nvSpPr>
            <p:cNvPr id="196" name="Google Shape;196;p19"/>
            <p:cNvSpPr/>
            <p:nvPr/>
          </p:nvSpPr>
          <p:spPr>
            <a:xfrm>
              <a:off x="-255914" y="2066388"/>
              <a:ext cx="1363909" cy="1010726"/>
            </a:xfrm>
            <a:custGeom>
              <a:avLst/>
              <a:gdLst/>
              <a:ahLst/>
              <a:cxnLst/>
              <a:rect l="l" t="t" r="r" b="b"/>
              <a:pathLst>
                <a:path w="453880" h="336348" extrusionOk="0">
                  <a:moveTo>
                    <a:pt x="453880" y="139275"/>
                  </a:moveTo>
                  <a:lnTo>
                    <a:pt x="112539" y="336349"/>
                  </a:lnTo>
                  <a:lnTo>
                    <a:pt x="0" y="0"/>
                  </a:lnTo>
                  <a:lnTo>
                    <a:pt x="453880" y="1392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7" name="Google Shape;197;p19"/>
            <p:cNvPicPr preferRelativeResize="0"/>
            <p:nvPr/>
          </p:nvPicPr>
          <p:blipFill rotWithShape="1">
            <a:blip r:embed="rId2">
              <a:alphaModFix/>
            </a:blip>
            <a:srcRect l="59500" t="30325" r="14905" b="30321"/>
            <a:stretch/>
          </p:blipFill>
          <p:spPr>
            <a:xfrm rot="10800000" flipH="1">
              <a:off x="-220075" y="1988175"/>
              <a:ext cx="1328123" cy="1167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19"/>
          <p:cNvGrpSpPr/>
          <p:nvPr/>
        </p:nvGrpSpPr>
        <p:grpSpPr>
          <a:xfrm>
            <a:off x="175058" y="-1860549"/>
            <a:ext cx="2686302" cy="2686470"/>
            <a:chOff x="175058" y="-1860549"/>
            <a:chExt cx="2686302" cy="2686470"/>
          </a:xfrm>
        </p:grpSpPr>
        <p:sp>
          <p:nvSpPr>
            <p:cNvPr id="199" name="Google Shape;199;p19"/>
            <p:cNvSpPr/>
            <p:nvPr/>
          </p:nvSpPr>
          <p:spPr>
            <a:xfrm rot="8100000" flipH="1">
              <a:off x="749027" y="-1647556"/>
              <a:ext cx="1538363" cy="2260641"/>
            </a:xfrm>
            <a:custGeom>
              <a:avLst/>
              <a:gdLst/>
              <a:ahLst/>
              <a:cxnLst/>
              <a:rect l="l" t="t" r="r" b="b"/>
              <a:pathLst>
                <a:path w="528052" h="775978" extrusionOk="0">
                  <a:moveTo>
                    <a:pt x="528052" y="775978"/>
                  </a:moveTo>
                  <a:lnTo>
                    <a:pt x="0" y="609144"/>
                  </a:lnTo>
                  <a:lnTo>
                    <a:pt x="0" y="0"/>
                  </a:lnTo>
                  <a:lnTo>
                    <a:pt x="528052" y="166834"/>
                  </a:lnTo>
                  <a:lnTo>
                    <a:pt x="528052" y="7759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0" name="Google Shape;200;p19"/>
            <p:cNvPicPr preferRelativeResize="0"/>
            <p:nvPr/>
          </p:nvPicPr>
          <p:blipFill rotWithShape="1">
            <a:blip r:embed="rId2">
              <a:alphaModFix/>
            </a:blip>
            <a:srcRect l="35794" t="15027" r="28360" b="5035"/>
            <a:stretch/>
          </p:blipFill>
          <p:spPr>
            <a:xfrm rot="10800000" flipH="1">
              <a:off x="464240" y="-1860549"/>
              <a:ext cx="2107909" cy="26864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oogle Shape;201;p19"/>
          <p:cNvGrpSpPr/>
          <p:nvPr/>
        </p:nvGrpSpPr>
        <p:grpSpPr>
          <a:xfrm>
            <a:off x="6517551" y="4277206"/>
            <a:ext cx="2562924" cy="1934301"/>
            <a:chOff x="6517551" y="4277206"/>
            <a:chExt cx="2562924" cy="1934301"/>
          </a:xfrm>
        </p:grpSpPr>
        <p:sp>
          <p:nvSpPr>
            <p:cNvPr id="202" name="Google Shape;202;p19"/>
            <p:cNvSpPr/>
            <p:nvPr/>
          </p:nvSpPr>
          <p:spPr>
            <a:xfrm rot="10800000" flipH="1">
              <a:off x="6731287" y="4277387"/>
              <a:ext cx="2344729" cy="1716536"/>
            </a:xfrm>
            <a:custGeom>
              <a:avLst/>
              <a:gdLst/>
              <a:ahLst/>
              <a:cxnLst/>
              <a:rect l="l" t="t" r="r" b="b"/>
              <a:pathLst>
                <a:path w="205183" h="150211" extrusionOk="0">
                  <a:moveTo>
                    <a:pt x="68075" y="0"/>
                  </a:moveTo>
                  <a:lnTo>
                    <a:pt x="41064" y="18207"/>
                  </a:lnTo>
                  <a:lnTo>
                    <a:pt x="0" y="84209"/>
                  </a:lnTo>
                  <a:lnTo>
                    <a:pt x="36962" y="150211"/>
                  </a:lnTo>
                  <a:lnTo>
                    <a:pt x="112265" y="142581"/>
                  </a:lnTo>
                  <a:lnTo>
                    <a:pt x="170431" y="94520"/>
                  </a:lnTo>
                  <a:lnTo>
                    <a:pt x="203291" y="42965"/>
                  </a:lnTo>
                  <a:lnTo>
                    <a:pt x="205183" y="0"/>
                  </a:lnTo>
                  <a:lnTo>
                    <a:pt x="68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3" name="Google Shape;203;p19"/>
            <p:cNvPicPr preferRelativeResize="0"/>
            <p:nvPr/>
          </p:nvPicPr>
          <p:blipFill rotWithShape="1">
            <a:blip r:embed="rId2">
              <a:alphaModFix/>
            </a:blip>
            <a:srcRect l="44595" t="34764" r="26229" b="26707"/>
            <a:stretch/>
          </p:blipFill>
          <p:spPr>
            <a:xfrm rot="10800000" flipH="1">
              <a:off x="6517551" y="4277206"/>
              <a:ext cx="2562924" cy="193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19"/>
          <p:cNvGrpSpPr/>
          <p:nvPr/>
        </p:nvGrpSpPr>
        <p:grpSpPr>
          <a:xfrm>
            <a:off x="-332501" y="3928676"/>
            <a:ext cx="2249384" cy="1596449"/>
            <a:chOff x="-332501" y="3928676"/>
            <a:chExt cx="2249384" cy="1596449"/>
          </a:xfrm>
        </p:grpSpPr>
        <p:sp>
          <p:nvSpPr>
            <p:cNvPr id="205" name="Google Shape;205;p19"/>
            <p:cNvSpPr/>
            <p:nvPr/>
          </p:nvSpPr>
          <p:spPr>
            <a:xfrm>
              <a:off x="-332501" y="3965427"/>
              <a:ext cx="2249384" cy="1462002"/>
            </a:xfrm>
            <a:custGeom>
              <a:avLst/>
              <a:gdLst/>
              <a:ahLst/>
              <a:cxnLst/>
              <a:rect l="l" t="t" r="r" b="b"/>
              <a:pathLst>
                <a:path w="931422" h="605384" extrusionOk="0">
                  <a:moveTo>
                    <a:pt x="0" y="605385"/>
                  </a:moveTo>
                  <a:lnTo>
                    <a:pt x="63682" y="212308"/>
                  </a:lnTo>
                  <a:lnTo>
                    <a:pt x="799178" y="0"/>
                  </a:lnTo>
                  <a:lnTo>
                    <a:pt x="931423" y="453272"/>
                  </a:lnTo>
                  <a:lnTo>
                    <a:pt x="0" y="605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6" name="Google Shape;206;p19"/>
            <p:cNvPicPr preferRelativeResize="0"/>
            <p:nvPr/>
          </p:nvPicPr>
          <p:blipFill rotWithShape="1">
            <a:blip r:embed="rId2">
              <a:alphaModFix/>
            </a:blip>
            <a:srcRect l="40867" t="23113" r="28710" b="37804"/>
            <a:stretch/>
          </p:blipFill>
          <p:spPr>
            <a:xfrm rot="10800000" flipH="1">
              <a:off x="-295025" y="3928676"/>
              <a:ext cx="2174423" cy="15964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ubik Light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4505589" y="2542630"/>
            <a:ext cx="3356700" cy="14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720000" y="2542630"/>
            <a:ext cx="3356700" cy="14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4505589" y="2224288"/>
            <a:ext cx="3356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720000" y="2224288"/>
            <a:ext cx="3356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7862308" y="-909561"/>
            <a:ext cx="2686302" cy="2686470"/>
            <a:chOff x="7862308" y="-909561"/>
            <a:chExt cx="2686302" cy="2686470"/>
          </a:xfrm>
        </p:grpSpPr>
        <p:sp>
          <p:nvSpPr>
            <p:cNvPr id="43" name="Google Shape;43;p5"/>
            <p:cNvSpPr/>
            <p:nvPr/>
          </p:nvSpPr>
          <p:spPr>
            <a:xfrm rot="8100000" flipH="1">
              <a:off x="8436277" y="-696568"/>
              <a:ext cx="1538363" cy="2260641"/>
            </a:xfrm>
            <a:custGeom>
              <a:avLst/>
              <a:gdLst/>
              <a:ahLst/>
              <a:cxnLst/>
              <a:rect l="l" t="t" r="r" b="b"/>
              <a:pathLst>
                <a:path w="528052" h="775978" extrusionOk="0">
                  <a:moveTo>
                    <a:pt x="528052" y="775978"/>
                  </a:moveTo>
                  <a:lnTo>
                    <a:pt x="0" y="609144"/>
                  </a:lnTo>
                  <a:lnTo>
                    <a:pt x="0" y="0"/>
                  </a:lnTo>
                  <a:lnTo>
                    <a:pt x="528052" y="166834"/>
                  </a:lnTo>
                  <a:lnTo>
                    <a:pt x="528052" y="7759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" name="Google Shape;44;p5"/>
            <p:cNvPicPr preferRelativeResize="0"/>
            <p:nvPr/>
          </p:nvPicPr>
          <p:blipFill rotWithShape="1">
            <a:blip r:embed="rId2">
              <a:alphaModFix/>
            </a:blip>
            <a:srcRect l="59760" t="22307" r="17774" b="27597"/>
            <a:stretch/>
          </p:blipFill>
          <p:spPr>
            <a:xfrm rot="10800000" flipH="1">
              <a:off x="8151490" y="-909561"/>
              <a:ext cx="2107909" cy="26864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Google Shape;45;p5"/>
          <p:cNvGrpSpPr/>
          <p:nvPr/>
        </p:nvGrpSpPr>
        <p:grpSpPr>
          <a:xfrm>
            <a:off x="2404476" y="4393256"/>
            <a:ext cx="2562924" cy="1934301"/>
            <a:chOff x="2404476" y="4393256"/>
            <a:chExt cx="2562924" cy="1934301"/>
          </a:xfrm>
        </p:grpSpPr>
        <p:sp>
          <p:nvSpPr>
            <p:cNvPr id="46" name="Google Shape;46;p5"/>
            <p:cNvSpPr/>
            <p:nvPr/>
          </p:nvSpPr>
          <p:spPr>
            <a:xfrm rot="10800000" flipH="1">
              <a:off x="2618212" y="4393437"/>
              <a:ext cx="2344729" cy="1716536"/>
            </a:xfrm>
            <a:custGeom>
              <a:avLst/>
              <a:gdLst/>
              <a:ahLst/>
              <a:cxnLst/>
              <a:rect l="l" t="t" r="r" b="b"/>
              <a:pathLst>
                <a:path w="205183" h="150211" extrusionOk="0">
                  <a:moveTo>
                    <a:pt x="68075" y="0"/>
                  </a:moveTo>
                  <a:lnTo>
                    <a:pt x="41064" y="18207"/>
                  </a:lnTo>
                  <a:lnTo>
                    <a:pt x="0" y="84209"/>
                  </a:lnTo>
                  <a:lnTo>
                    <a:pt x="36962" y="150211"/>
                  </a:lnTo>
                  <a:lnTo>
                    <a:pt x="112265" y="142581"/>
                  </a:lnTo>
                  <a:lnTo>
                    <a:pt x="170431" y="94520"/>
                  </a:lnTo>
                  <a:lnTo>
                    <a:pt x="203291" y="42965"/>
                  </a:lnTo>
                  <a:lnTo>
                    <a:pt x="205183" y="0"/>
                  </a:lnTo>
                  <a:lnTo>
                    <a:pt x="680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" name="Google Shape;47;p5"/>
            <p:cNvPicPr preferRelativeResize="0"/>
            <p:nvPr/>
          </p:nvPicPr>
          <p:blipFill rotWithShape="1">
            <a:blip r:embed="rId2">
              <a:alphaModFix/>
            </a:blip>
            <a:srcRect l="39701" t="15834" r="39705" b="56972"/>
            <a:stretch/>
          </p:blipFill>
          <p:spPr>
            <a:xfrm rot="10800000" flipH="1">
              <a:off x="2404476" y="4393256"/>
              <a:ext cx="2562924" cy="19343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>
            <a:off x="8409625" y="156568"/>
            <a:ext cx="2196777" cy="2424239"/>
            <a:chOff x="8409625" y="156568"/>
            <a:chExt cx="2196777" cy="2424239"/>
          </a:xfrm>
        </p:grpSpPr>
        <p:sp>
          <p:nvSpPr>
            <p:cNvPr id="51" name="Google Shape;51;p6"/>
            <p:cNvSpPr/>
            <p:nvPr/>
          </p:nvSpPr>
          <p:spPr>
            <a:xfrm rot="-1829036">
              <a:off x="8824626" y="364434"/>
              <a:ext cx="1366784" cy="2008507"/>
            </a:xfrm>
            <a:custGeom>
              <a:avLst/>
              <a:gdLst/>
              <a:ahLst/>
              <a:cxnLst/>
              <a:rect l="l" t="t" r="r" b="b"/>
              <a:pathLst>
                <a:path w="494378" h="726495" extrusionOk="0">
                  <a:moveTo>
                    <a:pt x="494379" y="726496"/>
                  </a:moveTo>
                  <a:lnTo>
                    <a:pt x="0" y="570298"/>
                  </a:lnTo>
                  <a:lnTo>
                    <a:pt x="0" y="0"/>
                  </a:lnTo>
                  <a:lnTo>
                    <a:pt x="494379" y="156198"/>
                  </a:lnTo>
                  <a:lnTo>
                    <a:pt x="494379" y="7264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" name="Google Shape;52;p6"/>
            <p:cNvPicPr preferRelativeResize="0"/>
            <p:nvPr/>
          </p:nvPicPr>
          <p:blipFill rotWithShape="1">
            <a:blip r:embed="rId2">
              <a:alphaModFix/>
            </a:blip>
            <a:srcRect l="9072" t="36488" r="59643" b="22286"/>
            <a:stretch/>
          </p:blipFill>
          <p:spPr>
            <a:xfrm rot="-8">
              <a:off x="8409625" y="541478"/>
              <a:ext cx="2196777" cy="16544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" name="Google Shape;53;p6"/>
          <p:cNvGrpSpPr/>
          <p:nvPr/>
        </p:nvGrpSpPr>
        <p:grpSpPr>
          <a:xfrm>
            <a:off x="7627224" y="-469262"/>
            <a:ext cx="1363909" cy="1010726"/>
            <a:chOff x="7627224" y="-469262"/>
            <a:chExt cx="1363909" cy="1010726"/>
          </a:xfrm>
        </p:grpSpPr>
        <p:sp>
          <p:nvSpPr>
            <p:cNvPr id="54" name="Google Shape;54;p6"/>
            <p:cNvSpPr/>
            <p:nvPr/>
          </p:nvSpPr>
          <p:spPr>
            <a:xfrm>
              <a:off x="7627224" y="-469262"/>
              <a:ext cx="1363909" cy="1010726"/>
            </a:xfrm>
            <a:custGeom>
              <a:avLst/>
              <a:gdLst/>
              <a:ahLst/>
              <a:cxnLst/>
              <a:rect l="l" t="t" r="r" b="b"/>
              <a:pathLst>
                <a:path w="453880" h="336348" extrusionOk="0">
                  <a:moveTo>
                    <a:pt x="453880" y="139275"/>
                  </a:moveTo>
                  <a:lnTo>
                    <a:pt x="112539" y="336349"/>
                  </a:lnTo>
                  <a:lnTo>
                    <a:pt x="0" y="0"/>
                  </a:lnTo>
                  <a:lnTo>
                    <a:pt x="453880" y="1392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" name="Google Shape;55;p6"/>
            <p:cNvPicPr preferRelativeResize="0"/>
            <p:nvPr/>
          </p:nvPicPr>
          <p:blipFill rotWithShape="1">
            <a:blip r:embed="rId2">
              <a:alphaModFix/>
            </a:blip>
            <a:srcRect l="30748" t="5202" r="49277" b="68900"/>
            <a:stretch/>
          </p:blipFill>
          <p:spPr>
            <a:xfrm rot="13">
              <a:off x="7627225" y="-469260"/>
              <a:ext cx="1363901" cy="10107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" name="Google Shape;56;p6"/>
          <p:cNvGrpSpPr/>
          <p:nvPr/>
        </p:nvGrpSpPr>
        <p:grpSpPr>
          <a:xfrm>
            <a:off x="-9" y="4603988"/>
            <a:ext cx="1695485" cy="1117758"/>
            <a:chOff x="34691" y="4595363"/>
            <a:chExt cx="1695485" cy="1117758"/>
          </a:xfrm>
        </p:grpSpPr>
        <p:sp>
          <p:nvSpPr>
            <p:cNvPr id="57" name="Google Shape;57;p6"/>
            <p:cNvSpPr/>
            <p:nvPr/>
          </p:nvSpPr>
          <p:spPr>
            <a:xfrm>
              <a:off x="34691" y="4595363"/>
              <a:ext cx="1673397" cy="1117758"/>
            </a:xfrm>
            <a:custGeom>
              <a:avLst/>
              <a:gdLst/>
              <a:ahLst/>
              <a:cxnLst/>
              <a:rect l="l" t="t" r="r" b="b"/>
              <a:pathLst>
                <a:path w="862576" h="576164" extrusionOk="0">
                  <a:moveTo>
                    <a:pt x="133580" y="0"/>
                  </a:moveTo>
                  <a:lnTo>
                    <a:pt x="831730" y="130883"/>
                  </a:lnTo>
                  <a:lnTo>
                    <a:pt x="862577" y="514778"/>
                  </a:lnTo>
                  <a:lnTo>
                    <a:pt x="0" y="576165"/>
                  </a:lnTo>
                  <a:lnTo>
                    <a:pt x="133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Google Shape;58;p6"/>
            <p:cNvPicPr preferRelativeResize="0"/>
            <p:nvPr/>
          </p:nvPicPr>
          <p:blipFill rotWithShape="1">
            <a:blip r:embed="rId2">
              <a:alphaModFix/>
            </a:blip>
            <a:srcRect l="15897" t="65862" r="59882" b="5831"/>
            <a:stretch/>
          </p:blipFill>
          <p:spPr>
            <a:xfrm>
              <a:off x="56775" y="4595363"/>
              <a:ext cx="1673400" cy="1117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1"/>
          </p:nvPr>
        </p:nvSpPr>
        <p:spPr>
          <a:xfrm>
            <a:off x="720000" y="1426425"/>
            <a:ext cx="3939000" cy="31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>
            <a:spLocks noGrp="1"/>
          </p:cNvSpPr>
          <p:nvPr>
            <p:ph type="pic" idx="2"/>
          </p:nvPr>
        </p:nvSpPr>
        <p:spPr>
          <a:xfrm>
            <a:off x="4999800" y="1569601"/>
            <a:ext cx="3431100" cy="30036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63" name="Google Shape;63;p7"/>
          <p:cNvGrpSpPr/>
          <p:nvPr/>
        </p:nvGrpSpPr>
        <p:grpSpPr>
          <a:xfrm>
            <a:off x="7748503" y="-1263400"/>
            <a:ext cx="2202571" cy="2413531"/>
            <a:chOff x="7748503" y="-1263400"/>
            <a:chExt cx="2202571" cy="2413531"/>
          </a:xfrm>
        </p:grpSpPr>
        <p:sp>
          <p:nvSpPr>
            <p:cNvPr id="64" name="Google Shape;64;p7"/>
            <p:cNvSpPr/>
            <p:nvPr/>
          </p:nvSpPr>
          <p:spPr>
            <a:xfrm rot="-3106061">
              <a:off x="7847228" y="-628370"/>
              <a:ext cx="2005121" cy="1224301"/>
            </a:xfrm>
            <a:custGeom>
              <a:avLst/>
              <a:gdLst/>
              <a:ahLst/>
              <a:cxnLst/>
              <a:rect l="l" t="t" r="r" b="b"/>
              <a:pathLst>
                <a:path w="891111" h="544101" extrusionOk="0">
                  <a:moveTo>
                    <a:pt x="0" y="176648"/>
                  </a:moveTo>
                  <a:lnTo>
                    <a:pt x="891112" y="0"/>
                  </a:lnTo>
                  <a:lnTo>
                    <a:pt x="842477" y="506814"/>
                  </a:lnTo>
                  <a:lnTo>
                    <a:pt x="122387" y="544101"/>
                  </a:lnTo>
                  <a:lnTo>
                    <a:pt x="0" y="1766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" name="Google Shape;65;p7"/>
            <p:cNvPicPr preferRelativeResize="0"/>
            <p:nvPr/>
          </p:nvPicPr>
          <p:blipFill rotWithShape="1">
            <a:blip r:embed="rId2">
              <a:alphaModFix/>
            </a:blip>
            <a:srcRect l="11864" t="11101" r="71977" b="52868"/>
            <a:stretch/>
          </p:blipFill>
          <p:spPr>
            <a:xfrm>
              <a:off x="8062824" y="-1263400"/>
              <a:ext cx="1720253" cy="21924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" name="Google Shape;66;p7"/>
          <p:cNvGrpSpPr/>
          <p:nvPr/>
        </p:nvGrpSpPr>
        <p:grpSpPr>
          <a:xfrm>
            <a:off x="8590079" y="1202500"/>
            <a:ext cx="1114266" cy="936724"/>
            <a:chOff x="8590079" y="1202500"/>
            <a:chExt cx="1114266" cy="936724"/>
          </a:xfrm>
        </p:grpSpPr>
        <p:sp>
          <p:nvSpPr>
            <p:cNvPr id="67" name="Google Shape;67;p7"/>
            <p:cNvSpPr/>
            <p:nvPr/>
          </p:nvSpPr>
          <p:spPr>
            <a:xfrm>
              <a:off x="8590079" y="1260334"/>
              <a:ext cx="1114266" cy="794855"/>
            </a:xfrm>
            <a:custGeom>
              <a:avLst/>
              <a:gdLst/>
              <a:ahLst/>
              <a:cxnLst/>
              <a:rect l="l" t="t" r="r" b="b"/>
              <a:pathLst>
                <a:path w="381925" h="272444" extrusionOk="0">
                  <a:moveTo>
                    <a:pt x="381926" y="45945"/>
                  </a:moveTo>
                  <a:lnTo>
                    <a:pt x="0" y="0"/>
                  </a:lnTo>
                  <a:lnTo>
                    <a:pt x="90204" y="272445"/>
                  </a:lnTo>
                  <a:lnTo>
                    <a:pt x="381926" y="459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" name="Google Shape;68;p7"/>
            <p:cNvPicPr preferRelativeResize="0"/>
            <p:nvPr/>
          </p:nvPicPr>
          <p:blipFill rotWithShape="1">
            <a:blip r:embed="rId2">
              <a:alphaModFix/>
            </a:blip>
            <a:srcRect l="57020" t="40364" r="26821" b="35634"/>
            <a:stretch/>
          </p:blipFill>
          <p:spPr>
            <a:xfrm>
              <a:off x="8595525" y="1202500"/>
              <a:ext cx="1103375" cy="936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oogle Shape;69;p7"/>
          <p:cNvGrpSpPr/>
          <p:nvPr/>
        </p:nvGrpSpPr>
        <p:grpSpPr>
          <a:xfrm>
            <a:off x="-790175" y="3946975"/>
            <a:ext cx="1301801" cy="1328125"/>
            <a:chOff x="-790175" y="3946975"/>
            <a:chExt cx="1301801" cy="1328125"/>
          </a:xfrm>
        </p:grpSpPr>
        <p:sp>
          <p:nvSpPr>
            <p:cNvPr id="70" name="Google Shape;70;p7"/>
            <p:cNvSpPr/>
            <p:nvPr/>
          </p:nvSpPr>
          <p:spPr>
            <a:xfrm>
              <a:off x="-705977" y="4012088"/>
              <a:ext cx="1217593" cy="1183836"/>
            </a:xfrm>
            <a:custGeom>
              <a:avLst/>
              <a:gdLst/>
              <a:ahLst/>
              <a:cxnLst/>
              <a:rect l="l" t="t" r="r" b="b"/>
              <a:pathLst>
                <a:path w="193039" h="187687" extrusionOk="0">
                  <a:moveTo>
                    <a:pt x="94460" y="187687"/>
                  </a:moveTo>
                  <a:lnTo>
                    <a:pt x="32860" y="187687"/>
                  </a:lnTo>
                  <a:lnTo>
                    <a:pt x="31318" y="126849"/>
                  </a:lnTo>
                  <a:lnTo>
                    <a:pt x="4102" y="74258"/>
                  </a:lnTo>
                  <a:lnTo>
                    <a:pt x="0" y="55692"/>
                  </a:lnTo>
                  <a:lnTo>
                    <a:pt x="75303" y="48061"/>
                  </a:lnTo>
                  <a:lnTo>
                    <a:pt x="133478" y="0"/>
                  </a:lnTo>
                  <a:lnTo>
                    <a:pt x="183457" y="3897"/>
                  </a:lnTo>
                  <a:lnTo>
                    <a:pt x="193040" y="61874"/>
                  </a:lnTo>
                  <a:lnTo>
                    <a:pt x="151368" y="101782"/>
                  </a:lnTo>
                  <a:lnTo>
                    <a:pt x="180716" y="144388"/>
                  </a:lnTo>
                  <a:lnTo>
                    <a:pt x="147856" y="167074"/>
                  </a:lnTo>
                  <a:cubicBezTo>
                    <a:pt x="147856" y="167074"/>
                    <a:pt x="96507" y="181513"/>
                    <a:pt x="94460" y="187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" name="Google Shape;71;p7"/>
            <p:cNvPicPr preferRelativeResize="0"/>
            <p:nvPr/>
          </p:nvPicPr>
          <p:blipFill rotWithShape="1">
            <a:blip r:embed="rId2">
              <a:alphaModFix/>
            </a:blip>
            <a:srcRect l="60019" t="19722" r="27753" b="58450"/>
            <a:stretch/>
          </p:blipFill>
          <p:spPr>
            <a:xfrm>
              <a:off x="-790175" y="3946975"/>
              <a:ext cx="1301801" cy="1328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4" name="Google Shape;74;p8"/>
          <p:cNvGrpSpPr/>
          <p:nvPr/>
        </p:nvGrpSpPr>
        <p:grpSpPr>
          <a:xfrm rot="10800000" flipH="1">
            <a:off x="740078" y="3299821"/>
            <a:ext cx="2202571" cy="2413531"/>
            <a:chOff x="740078" y="-1425200"/>
            <a:chExt cx="2202571" cy="2413531"/>
          </a:xfrm>
        </p:grpSpPr>
        <p:sp>
          <p:nvSpPr>
            <p:cNvPr id="75" name="Google Shape;75;p8"/>
            <p:cNvSpPr/>
            <p:nvPr/>
          </p:nvSpPr>
          <p:spPr>
            <a:xfrm rot="-3106061">
              <a:off x="838803" y="-790170"/>
              <a:ext cx="2005121" cy="1224301"/>
            </a:xfrm>
            <a:custGeom>
              <a:avLst/>
              <a:gdLst/>
              <a:ahLst/>
              <a:cxnLst/>
              <a:rect l="l" t="t" r="r" b="b"/>
              <a:pathLst>
                <a:path w="891111" h="544101" extrusionOk="0">
                  <a:moveTo>
                    <a:pt x="0" y="176648"/>
                  </a:moveTo>
                  <a:lnTo>
                    <a:pt x="891112" y="0"/>
                  </a:lnTo>
                  <a:lnTo>
                    <a:pt x="842477" y="506814"/>
                  </a:lnTo>
                  <a:lnTo>
                    <a:pt x="122387" y="544101"/>
                  </a:lnTo>
                  <a:lnTo>
                    <a:pt x="0" y="1766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" name="Google Shape;76;p8"/>
            <p:cNvPicPr preferRelativeResize="0"/>
            <p:nvPr/>
          </p:nvPicPr>
          <p:blipFill rotWithShape="1">
            <a:blip r:embed="rId2">
              <a:alphaModFix/>
            </a:blip>
            <a:srcRect l="20846" t="19504" r="50763" b="17187"/>
            <a:stretch/>
          </p:blipFill>
          <p:spPr>
            <a:xfrm>
              <a:off x="1054399" y="-1425200"/>
              <a:ext cx="1720253" cy="21924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oogle Shape;77;p8"/>
          <p:cNvGrpSpPr/>
          <p:nvPr/>
        </p:nvGrpSpPr>
        <p:grpSpPr>
          <a:xfrm rot="10800000" flipH="1">
            <a:off x="8377675" y="462475"/>
            <a:ext cx="1257748" cy="829977"/>
            <a:chOff x="8377675" y="2995700"/>
            <a:chExt cx="1257748" cy="829977"/>
          </a:xfrm>
        </p:grpSpPr>
        <p:sp>
          <p:nvSpPr>
            <p:cNvPr id="78" name="Google Shape;78;p8"/>
            <p:cNvSpPr/>
            <p:nvPr/>
          </p:nvSpPr>
          <p:spPr>
            <a:xfrm>
              <a:off x="8521154" y="3030822"/>
              <a:ext cx="1114266" cy="794855"/>
            </a:xfrm>
            <a:custGeom>
              <a:avLst/>
              <a:gdLst/>
              <a:ahLst/>
              <a:cxnLst/>
              <a:rect l="l" t="t" r="r" b="b"/>
              <a:pathLst>
                <a:path w="381925" h="272444" extrusionOk="0">
                  <a:moveTo>
                    <a:pt x="381926" y="45945"/>
                  </a:moveTo>
                  <a:lnTo>
                    <a:pt x="0" y="0"/>
                  </a:lnTo>
                  <a:lnTo>
                    <a:pt x="90204" y="272445"/>
                  </a:lnTo>
                  <a:lnTo>
                    <a:pt x="381926" y="45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" name="Google Shape;79;p8"/>
            <p:cNvPicPr preferRelativeResize="0"/>
            <p:nvPr/>
          </p:nvPicPr>
          <p:blipFill rotWithShape="1">
            <a:blip r:embed="rId2">
              <a:alphaModFix/>
            </a:blip>
            <a:srcRect l="66684" t="43667" r="14896" b="35067"/>
            <a:stretch/>
          </p:blipFill>
          <p:spPr>
            <a:xfrm rot="14">
              <a:off x="8377675" y="2995703"/>
              <a:ext cx="1257748" cy="8299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" name="Google Shape;80;p8"/>
          <p:cNvGrpSpPr/>
          <p:nvPr/>
        </p:nvGrpSpPr>
        <p:grpSpPr>
          <a:xfrm rot="10800000" flipH="1">
            <a:off x="-1401201" y="1292452"/>
            <a:ext cx="2562934" cy="2229074"/>
            <a:chOff x="-1401201" y="766626"/>
            <a:chExt cx="2562934" cy="2229074"/>
          </a:xfrm>
        </p:grpSpPr>
        <p:sp>
          <p:nvSpPr>
            <p:cNvPr id="81" name="Google Shape;81;p8"/>
            <p:cNvSpPr/>
            <p:nvPr/>
          </p:nvSpPr>
          <p:spPr>
            <a:xfrm>
              <a:off x="-979861" y="1119902"/>
              <a:ext cx="1719927" cy="1691604"/>
            </a:xfrm>
            <a:custGeom>
              <a:avLst/>
              <a:gdLst/>
              <a:ahLst/>
              <a:cxnLst/>
              <a:rect l="l" t="t" r="r" b="b"/>
              <a:pathLst>
                <a:path w="603483" h="679359" extrusionOk="0">
                  <a:moveTo>
                    <a:pt x="603484" y="489480"/>
                  </a:moveTo>
                  <a:lnTo>
                    <a:pt x="0" y="679360"/>
                  </a:lnTo>
                  <a:lnTo>
                    <a:pt x="0" y="189888"/>
                  </a:lnTo>
                  <a:lnTo>
                    <a:pt x="603484" y="0"/>
                  </a:lnTo>
                  <a:lnTo>
                    <a:pt x="603484" y="4894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" name="Google Shape;82;p8"/>
            <p:cNvPicPr preferRelativeResize="0"/>
            <p:nvPr/>
          </p:nvPicPr>
          <p:blipFill rotWithShape="1">
            <a:blip r:embed="rId2">
              <a:alphaModFix/>
            </a:blip>
            <a:srcRect l="24127" t="25740" r="47622" b="11263"/>
            <a:stretch/>
          </p:blipFill>
          <p:spPr>
            <a:xfrm rot="-6300000">
              <a:off x="-979862" y="784962"/>
              <a:ext cx="1720256" cy="21924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9"/>
          <p:cNvGrpSpPr/>
          <p:nvPr/>
        </p:nvGrpSpPr>
        <p:grpSpPr>
          <a:xfrm rot="10800000" flipH="1">
            <a:off x="717303" y="3867894"/>
            <a:ext cx="2202571" cy="2413531"/>
            <a:chOff x="7748503" y="-1263400"/>
            <a:chExt cx="2202571" cy="2413531"/>
          </a:xfrm>
        </p:grpSpPr>
        <p:sp>
          <p:nvSpPr>
            <p:cNvPr id="87" name="Google Shape;87;p9"/>
            <p:cNvSpPr/>
            <p:nvPr/>
          </p:nvSpPr>
          <p:spPr>
            <a:xfrm rot="-3106061">
              <a:off x="7847228" y="-628370"/>
              <a:ext cx="2005121" cy="1224301"/>
            </a:xfrm>
            <a:custGeom>
              <a:avLst/>
              <a:gdLst/>
              <a:ahLst/>
              <a:cxnLst/>
              <a:rect l="l" t="t" r="r" b="b"/>
              <a:pathLst>
                <a:path w="891111" h="544101" extrusionOk="0">
                  <a:moveTo>
                    <a:pt x="0" y="176648"/>
                  </a:moveTo>
                  <a:lnTo>
                    <a:pt x="891112" y="0"/>
                  </a:lnTo>
                  <a:lnTo>
                    <a:pt x="842477" y="506814"/>
                  </a:lnTo>
                  <a:lnTo>
                    <a:pt x="122387" y="544101"/>
                  </a:lnTo>
                  <a:lnTo>
                    <a:pt x="0" y="1766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8" name="Google Shape;88;p9"/>
            <p:cNvPicPr preferRelativeResize="0"/>
            <p:nvPr/>
          </p:nvPicPr>
          <p:blipFill rotWithShape="1">
            <a:blip r:embed="rId2">
              <a:alphaModFix/>
            </a:blip>
            <a:srcRect l="11864" t="11101" r="71977" b="52868"/>
            <a:stretch/>
          </p:blipFill>
          <p:spPr>
            <a:xfrm>
              <a:off x="8062824" y="-1263400"/>
              <a:ext cx="1720253" cy="21924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9"/>
          <p:cNvGrpSpPr/>
          <p:nvPr/>
        </p:nvGrpSpPr>
        <p:grpSpPr>
          <a:xfrm rot="10800000" flipH="1">
            <a:off x="8590079" y="2825000"/>
            <a:ext cx="1114266" cy="936724"/>
            <a:chOff x="8590079" y="1202500"/>
            <a:chExt cx="1114266" cy="936724"/>
          </a:xfrm>
        </p:grpSpPr>
        <p:sp>
          <p:nvSpPr>
            <p:cNvPr id="90" name="Google Shape;90;p9"/>
            <p:cNvSpPr/>
            <p:nvPr/>
          </p:nvSpPr>
          <p:spPr>
            <a:xfrm>
              <a:off x="8590079" y="1260334"/>
              <a:ext cx="1114266" cy="794855"/>
            </a:xfrm>
            <a:custGeom>
              <a:avLst/>
              <a:gdLst/>
              <a:ahLst/>
              <a:cxnLst/>
              <a:rect l="l" t="t" r="r" b="b"/>
              <a:pathLst>
                <a:path w="381925" h="272444" extrusionOk="0">
                  <a:moveTo>
                    <a:pt x="381926" y="45945"/>
                  </a:moveTo>
                  <a:lnTo>
                    <a:pt x="0" y="0"/>
                  </a:lnTo>
                  <a:lnTo>
                    <a:pt x="90204" y="272445"/>
                  </a:lnTo>
                  <a:lnTo>
                    <a:pt x="381926" y="459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" name="Google Shape;91;p9"/>
            <p:cNvPicPr preferRelativeResize="0"/>
            <p:nvPr/>
          </p:nvPicPr>
          <p:blipFill rotWithShape="1">
            <a:blip r:embed="rId2">
              <a:alphaModFix/>
            </a:blip>
            <a:srcRect l="57020" t="40364" r="26821" b="35634"/>
            <a:stretch/>
          </p:blipFill>
          <p:spPr>
            <a:xfrm>
              <a:off x="8595525" y="1202500"/>
              <a:ext cx="1103375" cy="936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9"/>
          <p:cNvGrpSpPr/>
          <p:nvPr/>
        </p:nvGrpSpPr>
        <p:grpSpPr>
          <a:xfrm rot="10800000" flipH="1">
            <a:off x="-790175" y="-310875"/>
            <a:ext cx="1301801" cy="1328125"/>
            <a:chOff x="-790175" y="3946975"/>
            <a:chExt cx="1301801" cy="1328125"/>
          </a:xfrm>
        </p:grpSpPr>
        <p:sp>
          <p:nvSpPr>
            <p:cNvPr id="93" name="Google Shape;93;p9"/>
            <p:cNvSpPr/>
            <p:nvPr/>
          </p:nvSpPr>
          <p:spPr>
            <a:xfrm>
              <a:off x="-705977" y="4012088"/>
              <a:ext cx="1217593" cy="1183836"/>
            </a:xfrm>
            <a:custGeom>
              <a:avLst/>
              <a:gdLst/>
              <a:ahLst/>
              <a:cxnLst/>
              <a:rect l="l" t="t" r="r" b="b"/>
              <a:pathLst>
                <a:path w="193039" h="187687" extrusionOk="0">
                  <a:moveTo>
                    <a:pt x="94460" y="187687"/>
                  </a:moveTo>
                  <a:lnTo>
                    <a:pt x="32860" y="187687"/>
                  </a:lnTo>
                  <a:lnTo>
                    <a:pt x="31318" y="126849"/>
                  </a:lnTo>
                  <a:lnTo>
                    <a:pt x="4102" y="74258"/>
                  </a:lnTo>
                  <a:lnTo>
                    <a:pt x="0" y="55692"/>
                  </a:lnTo>
                  <a:lnTo>
                    <a:pt x="75303" y="48061"/>
                  </a:lnTo>
                  <a:lnTo>
                    <a:pt x="133478" y="0"/>
                  </a:lnTo>
                  <a:lnTo>
                    <a:pt x="183457" y="3897"/>
                  </a:lnTo>
                  <a:lnTo>
                    <a:pt x="193040" y="61874"/>
                  </a:lnTo>
                  <a:lnTo>
                    <a:pt x="151368" y="101782"/>
                  </a:lnTo>
                  <a:lnTo>
                    <a:pt x="180716" y="144388"/>
                  </a:lnTo>
                  <a:lnTo>
                    <a:pt x="147856" y="167074"/>
                  </a:lnTo>
                  <a:cubicBezTo>
                    <a:pt x="147856" y="167074"/>
                    <a:pt x="96507" y="181513"/>
                    <a:pt x="94460" y="187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" name="Google Shape;94;p9"/>
            <p:cNvPicPr preferRelativeResize="0"/>
            <p:nvPr/>
          </p:nvPicPr>
          <p:blipFill rotWithShape="1">
            <a:blip r:embed="rId2">
              <a:alphaModFix/>
            </a:blip>
            <a:srcRect l="60019" t="19722" r="27753" b="58450"/>
            <a:stretch/>
          </p:blipFill>
          <p:spPr>
            <a:xfrm>
              <a:off x="-790175" y="3946975"/>
              <a:ext cx="1301801" cy="1328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>
            <a:spLocks noGrp="1"/>
          </p:cNvSpPr>
          <p:nvPr>
            <p:ph type="title" hasCustomPrompt="1"/>
          </p:nvPr>
        </p:nvSpPr>
        <p:spPr>
          <a:xfrm>
            <a:off x="2627600" y="2083650"/>
            <a:ext cx="3888900" cy="976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01" name="Google Shape;101;p11"/>
          <p:cNvGrpSpPr/>
          <p:nvPr/>
        </p:nvGrpSpPr>
        <p:grpSpPr>
          <a:xfrm>
            <a:off x="6042516" y="4609275"/>
            <a:ext cx="1695485" cy="1117758"/>
            <a:chOff x="6700591" y="4332175"/>
            <a:chExt cx="1695485" cy="1117758"/>
          </a:xfrm>
        </p:grpSpPr>
        <p:sp>
          <p:nvSpPr>
            <p:cNvPr id="102" name="Google Shape;102;p11"/>
            <p:cNvSpPr/>
            <p:nvPr/>
          </p:nvSpPr>
          <p:spPr>
            <a:xfrm flipH="1">
              <a:off x="6722678" y="4332175"/>
              <a:ext cx="1673397" cy="1117758"/>
            </a:xfrm>
            <a:custGeom>
              <a:avLst/>
              <a:gdLst/>
              <a:ahLst/>
              <a:cxnLst/>
              <a:rect l="l" t="t" r="r" b="b"/>
              <a:pathLst>
                <a:path w="862576" h="576164" extrusionOk="0">
                  <a:moveTo>
                    <a:pt x="133580" y="0"/>
                  </a:moveTo>
                  <a:lnTo>
                    <a:pt x="831730" y="130883"/>
                  </a:lnTo>
                  <a:lnTo>
                    <a:pt x="862577" y="514778"/>
                  </a:lnTo>
                  <a:lnTo>
                    <a:pt x="0" y="576165"/>
                  </a:lnTo>
                  <a:lnTo>
                    <a:pt x="133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" name="Google Shape;103;p11"/>
            <p:cNvPicPr preferRelativeResize="0"/>
            <p:nvPr/>
          </p:nvPicPr>
          <p:blipFill rotWithShape="1">
            <a:blip r:embed="rId2">
              <a:alphaModFix/>
            </a:blip>
            <a:srcRect l="15897" t="65862" r="59882" b="5831"/>
            <a:stretch/>
          </p:blipFill>
          <p:spPr>
            <a:xfrm flipH="1">
              <a:off x="6700591" y="4332175"/>
              <a:ext cx="1673400" cy="11177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" name="Google Shape;104;p11"/>
          <p:cNvGrpSpPr/>
          <p:nvPr/>
        </p:nvGrpSpPr>
        <p:grpSpPr>
          <a:xfrm>
            <a:off x="-74975" y="-1387258"/>
            <a:ext cx="2893082" cy="2675942"/>
            <a:chOff x="7807475" y="1799317"/>
            <a:chExt cx="2893082" cy="2675942"/>
          </a:xfrm>
        </p:grpSpPr>
        <p:sp>
          <p:nvSpPr>
            <p:cNvPr id="105" name="Google Shape;105;p11"/>
            <p:cNvSpPr/>
            <p:nvPr/>
          </p:nvSpPr>
          <p:spPr>
            <a:xfrm rot="8948882" flipH="1">
              <a:off x="8081706" y="2279059"/>
              <a:ext cx="2344620" cy="1716457"/>
            </a:xfrm>
            <a:custGeom>
              <a:avLst/>
              <a:gdLst/>
              <a:ahLst/>
              <a:cxnLst/>
              <a:rect l="l" t="t" r="r" b="b"/>
              <a:pathLst>
                <a:path w="205183" h="150211" extrusionOk="0">
                  <a:moveTo>
                    <a:pt x="68075" y="0"/>
                  </a:moveTo>
                  <a:lnTo>
                    <a:pt x="41064" y="18207"/>
                  </a:lnTo>
                  <a:lnTo>
                    <a:pt x="0" y="84209"/>
                  </a:lnTo>
                  <a:lnTo>
                    <a:pt x="36962" y="150211"/>
                  </a:lnTo>
                  <a:lnTo>
                    <a:pt x="112265" y="142581"/>
                  </a:lnTo>
                  <a:lnTo>
                    <a:pt x="170431" y="94520"/>
                  </a:lnTo>
                  <a:lnTo>
                    <a:pt x="203291" y="42965"/>
                  </a:lnTo>
                  <a:lnTo>
                    <a:pt x="205183" y="0"/>
                  </a:lnTo>
                  <a:lnTo>
                    <a:pt x="68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Google Shape;106;p11"/>
            <p:cNvPicPr preferRelativeResize="0"/>
            <p:nvPr/>
          </p:nvPicPr>
          <p:blipFill rotWithShape="1">
            <a:blip r:embed="rId2">
              <a:alphaModFix/>
            </a:blip>
            <a:srcRect l="49992" t="24350" r="21529" b="38042"/>
            <a:stretch/>
          </p:blipFill>
          <p:spPr>
            <a:xfrm rot="10800000" flipH="1">
              <a:off x="7867951" y="2278781"/>
              <a:ext cx="2562924" cy="193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1"/>
          <p:cNvGrpSpPr/>
          <p:nvPr/>
        </p:nvGrpSpPr>
        <p:grpSpPr>
          <a:xfrm>
            <a:off x="8015140" y="753485"/>
            <a:ext cx="1765837" cy="1330176"/>
            <a:chOff x="1382315" y="4225985"/>
            <a:chExt cx="1765837" cy="1330176"/>
          </a:xfrm>
        </p:grpSpPr>
        <p:sp>
          <p:nvSpPr>
            <p:cNvPr id="108" name="Google Shape;108;p11"/>
            <p:cNvSpPr/>
            <p:nvPr/>
          </p:nvSpPr>
          <p:spPr>
            <a:xfrm rot="749736">
              <a:off x="1472951" y="4385430"/>
              <a:ext cx="1584564" cy="1011287"/>
            </a:xfrm>
            <a:custGeom>
              <a:avLst/>
              <a:gdLst/>
              <a:ahLst/>
              <a:cxnLst/>
              <a:rect l="l" t="t" r="r" b="b"/>
              <a:pathLst>
                <a:path w="846528" h="540264" extrusionOk="0">
                  <a:moveTo>
                    <a:pt x="125787" y="0"/>
                  </a:moveTo>
                  <a:lnTo>
                    <a:pt x="730041" y="97089"/>
                  </a:lnTo>
                  <a:lnTo>
                    <a:pt x="846528" y="538860"/>
                  </a:lnTo>
                  <a:lnTo>
                    <a:pt x="0" y="540265"/>
                  </a:lnTo>
                  <a:lnTo>
                    <a:pt x="125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" name="Google Shape;109;p11"/>
            <p:cNvPicPr preferRelativeResize="0"/>
            <p:nvPr/>
          </p:nvPicPr>
          <p:blipFill rotWithShape="1">
            <a:blip r:embed="rId2">
              <a:alphaModFix/>
            </a:blip>
            <a:srcRect l="38248" t="4565" r="38248" b="63054"/>
            <a:stretch/>
          </p:blipFill>
          <p:spPr>
            <a:xfrm rot="11">
              <a:off x="1382325" y="4292403"/>
              <a:ext cx="1604925" cy="12637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ignika"/>
              <a:buNone/>
              <a:defRPr sz="30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4" r:id="rId12"/>
    <p:sldLayoutId id="214748366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3"/>
          <p:cNvGrpSpPr/>
          <p:nvPr/>
        </p:nvGrpSpPr>
        <p:grpSpPr>
          <a:xfrm>
            <a:off x="6905313" y="3892938"/>
            <a:ext cx="2954323" cy="2032899"/>
            <a:chOff x="6905313" y="3892938"/>
            <a:chExt cx="2954323" cy="2032899"/>
          </a:xfrm>
        </p:grpSpPr>
        <p:sp>
          <p:nvSpPr>
            <p:cNvPr id="218" name="Google Shape;218;p23"/>
            <p:cNvSpPr/>
            <p:nvPr/>
          </p:nvSpPr>
          <p:spPr>
            <a:xfrm>
              <a:off x="6905313" y="3952475"/>
              <a:ext cx="2954323" cy="1973362"/>
            </a:xfrm>
            <a:custGeom>
              <a:avLst/>
              <a:gdLst/>
              <a:ahLst/>
              <a:cxnLst/>
              <a:rect l="l" t="t" r="r" b="b"/>
              <a:pathLst>
                <a:path w="862576" h="576164" extrusionOk="0">
                  <a:moveTo>
                    <a:pt x="133580" y="0"/>
                  </a:moveTo>
                  <a:lnTo>
                    <a:pt x="831730" y="130883"/>
                  </a:lnTo>
                  <a:lnTo>
                    <a:pt x="862577" y="514778"/>
                  </a:lnTo>
                  <a:lnTo>
                    <a:pt x="0" y="576165"/>
                  </a:lnTo>
                  <a:lnTo>
                    <a:pt x="133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9" name="Google Shape;219;p23"/>
            <p:cNvPicPr preferRelativeResize="0"/>
            <p:nvPr/>
          </p:nvPicPr>
          <p:blipFill rotWithShape="1">
            <a:blip r:embed="rId3">
              <a:alphaModFix/>
            </a:blip>
            <a:srcRect l="44940" t="49010" r="19072" b="5503"/>
            <a:stretch/>
          </p:blipFill>
          <p:spPr>
            <a:xfrm>
              <a:off x="7042275" y="3892938"/>
              <a:ext cx="2777001" cy="20060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3"/>
          <p:cNvSpPr txBox="1">
            <a:spLocks noGrp="1"/>
          </p:cNvSpPr>
          <p:nvPr>
            <p:ph type="ctrTitle"/>
          </p:nvPr>
        </p:nvSpPr>
        <p:spPr>
          <a:xfrm>
            <a:off x="1001073" y="1240062"/>
            <a:ext cx="7141874" cy="1402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IMPLEMENTASI DASHBOARD VISUALISASI DATA NETFLIX MENGGUNAKAN</a:t>
            </a:r>
            <a:r>
              <a:rPr lang="id-ID" sz="2800" b="1" dirty="0"/>
              <a:t/>
            </a:r>
            <a:br>
              <a:rPr lang="id-ID" sz="2800" b="1" dirty="0"/>
            </a:br>
            <a:r>
              <a:rPr lang="en-US" sz="2800" b="1" dirty="0"/>
              <a:t>GOOGLE LOOKER STUDIO</a:t>
            </a:r>
            <a:endParaRPr sz="2800" b="1" dirty="0"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1"/>
          </p:nvPr>
        </p:nvSpPr>
        <p:spPr>
          <a:xfrm>
            <a:off x="1489660" y="2977567"/>
            <a:ext cx="6164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dirty="0"/>
              <a:t>Disusun Oleh:</a:t>
            </a:r>
          </a:p>
          <a:p>
            <a:endParaRPr lang="id-ID" dirty="0"/>
          </a:p>
          <a:p>
            <a:r>
              <a:rPr lang="en-US" dirty="0" err="1"/>
              <a:t>Isma</a:t>
            </a:r>
            <a:r>
              <a:rPr lang="en-US" dirty="0"/>
              <a:t> </a:t>
            </a:r>
            <a:r>
              <a:rPr lang="en-US" dirty="0" err="1"/>
              <a:t>Safitri</a:t>
            </a:r>
            <a:r>
              <a:rPr lang="en-US" dirty="0"/>
              <a:t>		1220120099</a:t>
            </a:r>
            <a:endParaRPr lang="id-ID" dirty="0"/>
          </a:p>
          <a:p>
            <a:r>
              <a:rPr lang="en-US" dirty="0" err="1"/>
              <a:t>Endah</a:t>
            </a:r>
            <a:r>
              <a:rPr lang="en-US" dirty="0"/>
              <a:t> </a:t>
            </a:r>
            <a:r>
              <a:rPr lang="en-US" dirty="0" err="1"/>
              <a:t>Tesya</a:t>
            </a:r>
            <a:r>
              <a:rPr lang="en-US" dirty="0"/>
              <a:t> </a:t>
            </a:r>
            <a:r>
              <a:rPr lang="en-US" dirty="0" err="1"/>
              <a:t>Wulandari</a:t>
            </a:r>
            <a:r>
              <a:rPr lang="en-US" dirty="0"/>
              <a:t>	1220120042</a:t>
            </a:r>
            <a:endParaRPr lang="id-ID" dirty="0"/>
          </a:p>
        </p:txBody>
      </p:sp>
      <p:grpSp>
        <p:nvGrpSpPr>
          <p:cNvPr id="222" name="Google Shape;222;p23"/>
          <p:cNvGrpSpPr/>
          <p:nvPr/>
        </p:nvGrpSpPr>
        <p:grpSpPr>
          <a:xfrm>
            <a:off x="6690676" y="-814399"/>
            <a:ext cx="2562924" cy="1934301"/>
            <a:chOff x="6690676" y="-814399"/>
            <a:chExt cx="2562924" cy="1934301"/>
          </a:xfrm>
        </p:grpSpPr>
        <p:sp>
          <p:nvSpPr>
            <p:cNvPr id="223" name="Google Shape;223;p23"/>
            <p:cNvSpPr/>
            <p:nvPr/>
          </p:nvSpPr>
          <p:spPr>
            <a:xfrm>
              <a:off x="6904412" y="-596815"/>
              <a:ext cx="2344729" cy="1716536"/>
            </a:xfrm>
            <a:custGeom>
              <a:avLst/>
              <a:gdLst/>
              <a:ahLst/>
              <a:cxnLst/>
              <a:rect l="l" t="t" r="r" b="b"/>
              <a:pathLst>
                <a:path w="205183" h="150211" extrusionOk="0">
                  <a:moveTo>
                    <a:pt x="68075" y="0"/>
                  </a:moveTo>
                  <a:lnTo>
                    <a:pt x="41064" y="18207"/>
                  </a:lnTo>
                  <a:lnTo>
                    <a:pt x="0" y="84209"/>
                  </a:lnTo>
                  <a:lnTo>
                    <a:pt x="36962" y="150211"/>
                  </a:lnTo>
                  <a:lnTo>
                    <a:pt x="112265" y="142581"/>
                  </a:lnTo>
                  <a:lnTo>
                    <a:pt x="170431" y="94520"/>
                  </a:lnTo>
                  <a:lnTo>
                    <a:pt x="203291" y="42965"/>
                  </a:lnTo>
                  <a:lnTo>
                    <a:pt x="205183" y="0"/>
                  </a:lnTo>
                  <a:lnTo>
                    <a:pt x="68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4" name="Google Shape;224;p23"/>
            <p:cNvPicPr preferRelativeResize="0"/>
            <p:nvPr/>
          </p:nvPicPr>
          <p:blipFill rotWithShape="1">
            <a:blip r:embed="rId3">
              <a:alphaModFix/>
            </a:blip>
            <a:srcRect l="12016" t="5922" r="49979" b="43889"/>
            <a:stretch/>
          </p:blipFill>
          <p:spPr>
            <a:xfrm>
              <a:off x="6690676" y="-814399"/>
              <a:ext cx="2562924" cy="1934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3"/>
          <p:cNvGrpSpPr/>
          <p:nvPr/>
        </p:nvGrpSpPr>
        <p:grpSpPr>
          <a:xfrm>
            <a:off x="-562042" y="3552737"/>
            <a:ext cx="2686302" cy="2686470"/>
            <a:chOff x="-562042" y="3552737"/>
            <a:chExt cx="2686302" cy="2686470"/>
          </a:xfrm>
        </p:grpSpPr>
        <p:sp>
          <p:nvSpPr>
            <p:cNvPr id="226" name="Google Shape;226;p23"/>
            <p:cNvSpPr/>
            <p:nvPr/>
          </p:nvSpPr>
          <p:spPr>
            <a:xfrm rot="2700000">
              <a:off x="11927" y="3765573"/>
              <a:ext cx="1538363" cy="2260641"/>
            </a:xfrm>
            <a:custGeom>
              <a:avLst/>
              <a:gdLst/>
              <a:ahLst/>
              <a:cxnLst/>
              <a:rect l="l" t="t" r="r" b="b"/>
              <a:pathLst>
                <a:path w="528052" h="775978" extrusionOk="0">
                  <a:moveTo>
                    <a:pt x="528052" y="775978"/>
                  </a:moveTo>
                  <a:lnTo>
                    <a:pt x="0" y="609144"/>
                  </a:lnTo>
                  <a:lnTo>
                    <a:pt x="0" y="0"/>
                  </a:lnTo>
                  <a:lnTo>
                    <a:pt x="528052" y="166834"/>
                  </a:lnTo>
                  <a:lnTo>
                    <a:pt x="528052" y="7759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7" name="Google Shape;227;p23"/>
            <p:cNvPicPr preferRelativeResize="0"/>
            <p:nvPr/>
          </p:nvPicPr>
          <p:blipFill rotWithShape="1">
            <a:blip r:embed="rId3">
              <a:alphaModFix/>
            </a:blip>
            <a:srcRect l="59760" t="22307" r="17774" b="27597"/>
            <a:stretch/>
          </p:blipFill>
          <p:spPr>
            <a:xfrm>
              <a:off x="-272860" y="3552737"/>
              <a:ext cx="2107909" cy="26864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720000" y="44906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n-NO" sz="2400" dirty="0"/>
              <a:t>Visualisasi Data Menggunakan</a:t>
            </a:r>
            <a:r>
              <a:rPr lang="id-ID" sz="2400" dirty="0"/>
              <a:t> </a:t>
            </a:r>
            <a:r>
              <a:rPr lang="nn-NO" sz="2400" dirty="0"/>
              <a:t>Google Looker Studio</a:t>
            </a:r>
            <a:endParaRPr lang="nn-NO"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0000" y="1424579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/>
              <a:t>Hasil</a:t>
            </a:r>
            <a:r>
              <a:rPr lang="en-US" b="1" dirty="0"/>
              <a:t> </a:t>
            </a:r>
            <a:r>
              <a:rPr lang="en-US" b="1" dirty="0" err="1"/>
              <a:t>Visualisasi</a:t>
            </a:r>
            <a:r>
              <a:rPr lang="en-US" b="1" dirty="0"/>
              <a:t> Data</a:t>
            </a:r>
            <a:endParaRPr lang="id-ID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97609-C840-49A6-B3E5-3293E10FB6B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1" r="59001" b="49810"/>
          <a:stretch/>
        </p:blipFill>
        <p:spPr bwMode="auto">
          <a:xfrm>
            <a:off x="583969" y="1921158"/>
            <a:ext cx="3988031" cy="2271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3C9A3-C8A8-4FF8-AA28-E5DB0CD95DE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0" r="48324"/>
          <a:stretch/>
        </p:blipFill>
        <p:spPr bwMode="auto">
          <a:xfrm>
            <a:off x="4731401" y="1921158"/>
            <a:ext cx="3988031" cy="2271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309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720000" y="44906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n-NO" sz="2400" dirty="0"/>
              <a:t>Visualisasi Data Menggunakan</a:t>
            </a:r>
            <a:r>
              <a:rPr lang="id-ID" sz="2400" dirty="0"/>
              <a:t> </a:t>
            </a:r>
            <a:r>
              <a:rPr lang="nn-NO" sz="2400" dirty="0"/>
              <a:t>Google Looker Studio</a:t>
            </a:r>
            <a:endParaRPr lang="nn-NO"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0000" y="1424579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/>
              <a:t>Hasil</a:t>
            </a:r>
            <a:r>
              <a:rPr lang="en-US" b="1" dirty="0"/>
              <a:t> </a:t>
            </a:r>
            <a:r>
              <a:rPr lang="en-US" b="1" dirty="0" err="1"/>
              <a:t>Visualisasi</a:t>
            </a:r>
            <a:r>
              <a:rPr lang="en-US" b="1" dirty="0"/>
              <a:t> Data</a:t>
            </a:r>
            <a:endParaRPr lang="id-ID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30854-E877-472A-89CE-A400156B93B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5" t="15805" b="53435"/>
          <a:stretch/>
        </p:blipFill>
        <p:spPr bwMode="auto">
          <a:xfrm>
            <a:off x="1076515" y="1921156"/>
            <a:ext cx="3700780" cy="2726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C97D7-E014-4588-A086-BCF2127F6C8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9" t="8117" r="28105" b="47021"/>
          <a:stretch/>
        </p:blipFill>
        <p:spPr bwMode="auto">
          <a:xfrm>
            <a:off x="5050137" y="1921157"/>
            <a:ext cx="3380763" cy="2726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016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720000" y="44906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n-NO" sz="2400" dirty="0"/>
              <a:t>Visualisasi Data Menggunakan</a:t>
            </a:r>
            <a:r>
              <a:rPr lang="id-ID" sz="2400" dirty="0"/>
              <a:t> </a:t>
            </a:r>
            <a:r>
              <a:rPr lang="nn-NO" sz="2400" dirty="0"/>
              <a:t>Google Looker Studio</a:t>
            </a:r>
            <a:endParaRPr lang="nn-NO"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0000" y="1424579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/>
              <a:t>Hasil</a:t>
            </a:r>
            <a:r>
              <a:rPr lang="en-US" b="1" dirty="0"/>
              <a:t> </a:t>
            </a:r>
            <a:r>
              <a:rPr lang="en-US" b="1" dirty="0" err="1"/>
              <a:t>Visualisasi</a:t>
            </a:r>
            <a:r>
              <a:rPr lang="en-US" b="1" dirty="0"/>
              <a:t> Data</a:t>
            </a:r>
            <a:endParaRPr lang="id-ID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5384E-0F54-4103-8526-245D5580703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3" t="54703"/>
          <a:stretch/>
        </p:blipFill>
        <p:spPr bwMode="auto">
          <a:xfrm>
            <a:off x="591021" y="1921157"/>
            <a:ext cx="3971251" cy="2271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DE21F-0D4B-47A5-AC59-4F7A2E8B5F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82" y="1921157"/>
            <a:ext cx="3971251" cy="22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4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KESIMPULAN</a:t>
            </a:r>
            <a:endParaRPr b="1" dirty="0"/>
          </a:p>
        </p:txBody>
      </p:sp>
      <p:sp>
        <p:nvSpPr>
          <p:cNvPr id="334" name="Google Shape;334;p31"/>
          <p:cNvSpPr txBox="1">
            <a:spLocks noGrp="1"/>
          </p:cNvSpPr>
          <p:nvPr>
            <p:ph type="subTitle" idx="1"/>
          </p:nvPr>
        </p:nvSpPr>
        <p:spPr>
          <a:xfrm>
            <a:off x="720000" y="1271525"/>
            <a:ext cx="7451234" cy="28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sz="1200" dirty="0" err="1"/>
              <a:t>Melalui</a:t>
            </a:r>
            <a:r>
              <a:rPr lang="en-US" sz="1200" dirty="0"/>
              <a:t> </a:t>
            </a:r>
            <a:r>
              <a:rPr lang="en-US" sz="1200" dirty="0" err="1"/>
              <a:t>visualisasi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</a:t>
            </a:r>
            <a:r>
              <a:rPr lang="en-US" sz="1200" dirty="0" err="1"/>
              <a:t>terlihat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jelas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sebagian</a:t>
            </a:r>
            <a:r>
              <a:rPr lang="en-US" sz="1200" dirty="0"/>
              <a:t> </a:t>
            </a:r>
            <a:r>
              <a:rPr lang="en-US" sz="1200" dirty="0" err="1"/>
              <a:t>besar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 di Netflix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cenderung</a:t>
            </a:r>
            <a:r>
              <a:rPr lang="en-US" sz="1200" dirty="0"/>
              <a:t> </a:t>
            </a:r>
            <a:r>
              <a:rPr lang="en-US" sz="1200" dirty="0" err="1"/>
              <a:t>baru</a:t>
            </a:r>
            <a:r>
              <a:rPr lang="en-US" sz="1200" dirty="0"/>
              <a:t>, </a:t>
            </a:r>
            <a:r>
              <a:rPr lang="en-US" sz="1200" dirty="0" err="1"/>
              <a:t>terutama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peningkatan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rilis</a:t>
            </a:r>
            <a:r>
              <a:rPr lang="en-US" sz="1200" dirty="0"/>
              <a:t> yang </a:t>
            </a:r>
            <a:r>
              <a:rPr lang="en-US" sz="1200" dirty="0" err="1"/>
              <a:t>signifikan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dekade</a:t>
            </a:r>
            <a:r>
              <a:rPr lang="en-US" sz="1200" dirty="0"/>
              <a:t> </a:t>
            </a:r>
            <a:r>
              <a:rPr lang="en-US" sz="1200" dirty="0" err="1"/>
              <a:t>terakhir</a:t>
            </a:r>
            <a:r>
              <a:rPr lang="en-US" sz="1200" dirty="0"/>
              <a:t>, </a:t>
            </a:r>
            <a:r>
              <a:rPr lang="en-US" sz="1200" dirty="0" err="1"/>
              <a:t>khususnya</a:t>
            </a:r>
            <a:r>
              <a:rPr lang="en-US" sz="1200" dirty="0"/>
              <a:t> </a:t>
            </a:r>
            <a:r>
              <a:rPr lang="en-US" sz="1200" dirty="0" err="1"/>
              <a:t>sekitar</a:t>
            </a:r>
            <a:r>
              <a:rPr lang="en-US" sz="1200" dirty="0"/>
              <a:t> </a:t>
            </a:r>
            <a:r>
              <a:rPr lang="en-US" sz="1200" dirty="0" err="1"/>
              <a:t>tahun</a:t>
            </a:r>
            <a:r>
              <a:rPr lang="en-US" sz="1200" dirty="0"/>
              <a:t> 2009 </a:t>
            </a:r>
            <a:r>
              <a:rPr lang="en-US" sz="1200" dirty="0" err="1"/>
              <a:t>hingga</a:t>
            </a:r>
            <a:r>
              <a:rPr lang="en-US" sz="1200" dirty="0"/>
              <a:t> </a:t>
            </a:r>
            <a:r>
              <a:rPr lang="en-US" sz="1200" dirty="0" err="1"/>
              <a:t>mendekati</a:t>
            </a:r>
            <a:r>
              <a:rPr lang="en-US" sz="1200" dirty="0"/>
              <a:t> 2021.</a:t>
            </a:r>
            <a:endParaRPr lang="id-ID" sz="1200" dirty="0"/>
          </a:p>
          <a:p>
            <a:pPr lvl="0" algn="just"/>
            <a:r>
              <a:rPr lang="en-US" sz="1200" dirty="0"/>
              <a:t>Dari </a:t>
            </a:r>
            <a:r>
              <a:rPr lang="en-US" sz="1200" dirty="0" err="1"/>
              <a:t>grafik</a:t>
            </a:r>
            <a:r>
              <a:rPr lang="en-US" sz="1200" dirty="0"/>
              <a:t> </a:t>
            </a:r>
            <a:r>
              <a:rPr lang="en-US" sz="1200" dirty="0" err="1"/>
              <a:t>batang</a:t>
            </a:r>
            <a:r>
              <a:rPr lang="en-US" sz="1200" dirty="0"/>
              <a:t>,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disimpulkan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genre </a:t>
            </a:r>
            <a:r>
              <a:rPr lang="en-US" sz="1200" i="1" dirty="0"/>
              <a:t>Dramas, Independent Movies, International Movies</a:t>
            </a:r>
            <a:r>
              <a:rPr lang="en-US" sz="1200" dirty="0"/>
              <a:t> </a:t>
            </a:r>
            <a:r>
              <a:rPr lang="en-US" sz="1200" dirty="0" err="1"/>
              <a:t>mendominasi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 </a:t>
            </a:r>
            <a:r>
              <a:rPr lang="en-US" sz="1200" dirty="0" err="1"/>
              <a:t>tertinggi</a:t>
            </a:r>
            <a:r>
              <a:rPr lang="en-US" sz="1200" dirty="0"/>
              <a:t>, </a:t>
            </a:r>
            <a:r>
              <a:rPr lang="en-US" sz="1200" dirty="0" err="1"/>
              <a:t>mencapai</a:t>
            </a:r>
            <a:r>
              <a:rPr lang="en-US" sz="1200" dirty="0"/>
              <a:t> 362, </a:t>
            </a:r>
            <a:r>
              <a:rPr lang="en-US" sz="1200" dirty="0" err="1"/>
              <a:t>diikuti</a:t>
            </a:r>
            <a:r>
              <a:rPr lang="en-US" sz="1200" dirty="0"/>
              <a:t> </a:t>
            </a:r>
            <a:r>
              <a:rPr lang="en-US" sz="1200" dirty="0" err="1"/>
              <a:t>oleh</a:t>
            </a:r>
            <a:r>
              <a:rPr lang="en-US" sz="1200" dirty="0"/>
              <a:t> </a:t>
            </a:r>
            <a:r>
              <a:rPr lang="en-US" sz="1200" i="1" dirty="0"/>
              <a:t>Documentaries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359 </a:t>
            </a:r>
            <a:r>
              <a:rPr lang="en-US" sz="1200" dirty="0" err="1"/>
              <a:t>konten</a:t>
            </a:r>
            <a:r>
              <a:rPr lang="en-US" sz="1200" dirty="0"/>
              <a:t>.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i="1" dirty="0"/>
              <a:t>Dramas, Independent Movies, International Movies</a:t>
            </a:r>
            <a:r>
              <a:rPr lang="en-US" sz="1200" dirty="0"/>
              <a:t> </a:t>
            </a:r>
            <a:r>
              <a:rPr lang="en-US" sz="1200" dirty="0" err="1"/>
              <a:t>menduduki</a:t>
            </a:r>
            <a:r>
              <a:rPr lang="en-US" sz="1200" dirty="0"/>
              <a:t> </a:t>
            </a:r>
            <a:r>
              <a:rPr lang="en-US" sz="1200" dirty="0" err="1"/>
              <a:t>peringkat</a:t>
            </a:r>
            <a:r>
              <a:rPr lang="en-US" sz="1200" dirty="0"/>
              <a:t> </a:t>
            </a:r>
            <a:r>
              <a:rPr lang="en-US" sz="1200" dirty="0" err="1"/>
              <a:t>tertinggi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kontennya</a:t>
            </a:r>
            <a:r>
              <a:rPr lang="en-US" sz="1200" dirty="0"/>
              <a:t> di platform, </a:t>
            </a:r>
            <a:r>
              <a:rPr lang="en-US" sz="1200" dirty="0" err="1"/>
              <a:t>sementara</a:t>
            </a:r>
            <a:r>
              <a:rPr lang="en-US" sz="1200" dirty="0"/>
              <a:t> </a:t>
            </a:r>
            <a:r>
              <a:rPr lang="en-US" sz="1200" i="1" dirty="0"/>
              <a:t>Documentaries</a:t>
            </a:r>
            <a:r>
              <a:rPr lang="en-US" sz="1200" dirty="0"/>
              <a:t> </a:t>
            </a:r>
            <a:r>
              <a:rPr lang="en-US" sz="1200" dirty="0" err="1"/>
              <a:t>menduduki</a:t>
            </a:r>
            <a:r>
              <a:rPr lang="en-US" sz="1200" dirty="0"/>
              <a:t> </a:t>
            </a:r>
            <a:r>
              <a:rPr lang="en-US" sz="1200" dirty="0" err="1"/>
              <a:t>posisi</a:t>
            </a:r>
            <a:r>
              <a:rPr lang="en-US" sz="1200" dirty="0"/>
              <a:t> </a:t>
            </a:r>
            <a:r>
              <a:rPr lang="en-US" sz="1200" dirty="0" err="1"/>
              <a:t>kedua</a:t>
            </a:r>
            <a:r>
              <a:rPr lang="en-US" sz="1200" dirty="0"/>
              <a:t>.</a:t>
            </a:r>
            <a:endParaRPr lang="id-ID" sz="1200" dirty="0"/>
          </a:p>
          <a:p>
            <a:pPr lvl="0" algn="just"/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visualisasi</a:t>
            </a:r>
            <a:r>
              <a:rPr lang="en-US" sz="1200" dirty="0"/>
              <a:t> </a:t>
            </a:r>
            <a:r>
              <a:rPr lang="en-US" sz="1200" dirty="0" err="1"/>
              <a:t>kategori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, </a:t>
            </a:r>
            <a:r>
              <a:rPr lang="en-US" sz="1200" dirty="0" err="1"/>
              <a:t>mayoritas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 Netflix </a:t>
            </a:r>
            <a:r>
              <a:rPr lang="en-US" sz="1200" dirty="0" err="1"/>
              <a:t>adalah</a:t>
            </a:r>
            <a:r>
              <a:rPr lang="en-US" sz="1200" dirty="0"/>
              <a:t> Film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persentase</a:t>
            </a:r>
            <a:r>
              <a:rPr lang="en-US" sz="1200" dirty="0"/>
              <a:t> </a:t>
            </a:r>
            <a:r>
              <a:rPr lang="en-US" sz="1200" dirty="0" err="1"/>
              <a:t>sebesar</a:t>
            </a:r>
            <a:r>
              <a:rPr lang="en-US" sz="1200" dirty="0"/>
              <a:t> 69,6%, </a:t>
            </a:r>
            <a:r>
              <a:rPr lang="en-US" sz="1200" dirty="0" err="1"/>
              <a:t>sementara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 Film </a:t>
            </a:r>
            <a:r>
              <a:rPr lang="en-US" sz="1200" dirty="0" err="1"/>
              <a:t>dan</a:t>
            </a:r>
            <a:r>
              <a:rPr lang="en-US" sz="1200" dirty="0"/>
              <a:t> Acara TV </a:t>
            </a:r>
            <a:r>
              <a:rPr lang="en-US" sz="1200" dirty="0" err="1"/>
              <a:t>bersama-sama</a:t>
            </a:r>
            <a:r>
              <a:rPr lang="en-US" sz="1200" dirty="0"/>
              <a:t> </a:t>
            </a:r>
            <a:r>
              <a:rPr lang="en-US" sz="1200" dirty="0" err="1"/>
              <a:t>mencapai</a:t>
            </a:r>
            <a:r>
              <a:rPr lang="en-US" sz="1200" dirty="0"/>
              <a:t> 30,4%. </a:t>
            </a:r>
            <a:r>
              <a:rPr lang="en-US" sz="1200" dirty="0" err="1"/>
              <a:t>Artinya</a:t>
            </a:r>
            <a:r>
              <a:rPr lang="en-US" sz="1200" dirty="0"/>
              <a:t>, </a:t>
            </a:r>
            <a:r>
              <a:rPr lang="en-US" sz="1200" dirty="0" err="1"/>
              <a:t>sebagian</a:t>
            </a:r>
            <a:r>
              <a:rPr lang="en-US" sz="1200" dirty="0"/>
              <a:t> </a:t>
            </a:r>
            <a:r>
              <a:rPr lang="en-US" sz="1200" dirty="0" err="1"/>
              <a:t>besar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 </a:t>
            </a:r>
            <a:r>
              <a:rPr lang="en-US" sz="1200" dirty="0" err="1"/>
              <a:t>cenderung</a:t>
            </a:r>
            <a:r>
              <a:rPr lang="en-US" sz="1200" dirty="0"/>
              <a:t> </a:t>
            </a:r>
            <a:r>
              <a:rPr lang="en-US" sz="1200" dirty="0" err="1"/>
              <a:t>berupa</a:t>
            </a:r>
            <a:r>
              <a:rPr lang="en-US" sz="1200" dirty="0"/>
              <a:t> Film,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persentase</a:t>
            </a:r>
            <a:r>
              <a:rPr lang="en-US" sz="1200" dirty="0"/>
              <a:t> </a:t>
            </a:r>
            <a:r>
              <a:rPr lang="en-US" sz="1200" dirty="0" err="1"/>
              <a:t>kecil</a:t>
            </a:r>
            <a:r>
              <a:rPr lang="en-US" sz="1200" dirty="0"/>
              <a:t> yang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kombinasi</a:t>
            </a:r>
            <a:r>
              <a:rPr lang="en-US" sz="1200" dirty="0"/>
              <a:t> Film </a:t>
            </a:r>
            <a:r>
              <a:rPr lang="en-US" sz="1200" dirty="0" err="1"/>
              <a:t>dan</a:t>
            </a:r>
            <a:r>
              <a:rPr lang="en-US" sz="1200" dirty="0"/>
              <a:t> Acara TV.</a:t>
            </a:r>
            <a:endParaRPr lang="id-ID" sz="1200" dirty="0"/>
          </a:p>
          <a:p>
            <a:pPr lvl="0" algn="just"/>
            <a:r>
              <a:rPr lang="en-US" sz="1200" dirty="0" err="1"/>
              <a:t>Analisis</a:t>
            </a:r>
            <a:r>
              <a:rPr lang="en-US" sz="1200" dirty="0"/>
              <a:t> rating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mayoritas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 di Netflix </a:t>
            </a:r>
            <a:r>
              <a:rPr lang="en-US" sz="1200" dirty="0" err="1"/>
              <a:t>mendapatkan</a:t>
            </a:r>
            <a:r>
              <a:rPr lang="en-US" sz="1200" dirty="0"/>
              <a:t> rating TV-MA, yang </a:t>
            </a:r>
            <a:r>
              <a:rPr lang="en-US" sz="1200" dirty="0" err="1"/>
              <a:t>menandakan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kontennya</a:t>
            </a:r>
            <a:r>
              <a:rPr lang="en-US" sz="1200" dirty="0"/>
              <a:t> </a:t>
            </a:r>
            <a:r>
              <a:rPr lang="en-US" sz="1200" dirty="0" err="1"/>
              <a:t>ditujukan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pemirsa</a:t>
            </a:r>
            <a:r>
              <a:rPr lang="en-US" sz="1200" dirty="0"/>
              <a:t> </a:t>
            </a:r>
            <a:r>
              <a:rPr lang="en-US" sz="1200" dirty="0" err="1"/>
              <a:t>dewasa</a:t>
            </a:r>
            <a:r>
              <a:rPr lang="en-US" sz="1200" dirty="0"/>
              <a:t>.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menggambarkan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sebagian</a:t>
            </a:r>
            <a:r>
              <a:rPr lang="en-US" sz="1200" dirty="0"/>
              <a:t> </a:t>
            </a:r>
            <a:r>
              <a:rPr lang="en-US" sz="1200" dirty="0" err="1"/>
              <a:t>besar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 di Netflix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cocok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penonton</a:t>
            </a:r>
            <a:r>
              <a:rPr lang="en-US" sz="1200" dirty="0"/>
              <a:t> </a:t>
            </a:r>
            <a:r>
              <a:rPr lang="en-US" sz="1200" dirty="0" err="1"/>
              <a:t>dewasa</a:t>
            </a:r>
            <a:r>
              <a:rPr lang="en-US" sz="1200" dirty="0"/>
              <a:t>.</a:t>
            </a:r>
            <a:endParaRPr lang="id-ID" sz="1200" dirty="0"/>
          </a:p>
          <a:p>
            <a:pPr lvl="0" algn="just"/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visualisasi</a:t>
            </a:r>
            <a:r>
              <a:rPr lang="en-US" sz="1200" dirty="0"/>
              <a:t> </a:t>
            </a:r>
            <a:r>
              <a:rPr lang="en-US" sz="1200" dirty="0" err="1"/>
              <a:t>peta</a:t>
            </a:r>
            <a:r>
              <a:rPr lang="en-US" sz="1200" dirty="0"/>
              <a:t>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Amerika </a:t>
            </a:r>
            <a:r>
              <a:rPr lang="en-US" sz="1200" dirty="0" err="1"/>
              <a:t>Serikat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 </a:t>
            </a:r>
            <a:r>
              <a:rPr lang="en-US" sz="1200" dirty="0" err="1"/>
              <a:t>terbanyak</a:t>
            </a:r>
            <a:r>
              <a:rPr lang="en-US" sz="1200" dirty="0"/>
              <a:t>, </a:t>
            </a:r>
            <a:r>
              <a:rPr lang="en-US" sz="1200" dirty="0" err="1"/>
              <a:t>diikuti</a:t>
            </a:r>
            <a:r>
              <a:rPr lang="en-US" sz="1200" dirty="0"/>
              <a:t> </a:t>
            </a:r>
            <a:r>
              <a:rPr lang="en-US" sz="1200" dirty="0" err="1"/>
              <a:t>oleh</a:t>
            </a:r>
            <a:r>
              <a:rPr lang="en-US" sz="1200" dirty="0"/>
              <a:t> India.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demikian</a:t>
            </a:r>
            <a:r>
              <a:rPr lang="en-US" sz="1200" dirty="0"/>
              <a:t>, Amerika </a:t>
            </a:r>
            <a:r>
              <a:rPr lang="en-US" sz="1200" dirty="0" err="1"/>
              <a:t>Serikat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kontribusi</a:t>
            </a:r>
            <a:r>
              <a:rPr lang="en-US" sz="1200" dirty="0"/>
              <a:t> </a:t>
            </a:r>
            <a:r>
              <a:rPr lang="en-US" sz="1200" dirty="0" err="1"/>
              <a:t>terbesar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produksi</a:t>
            </a:r>
            <a:r>
              <a:rPr lang="en-US" sz="1200" dirty="0"/>
              <a:t> Film </a:t>
            </a:r>
            <a:r>
              <a:rPr lang="en-US" sz="1200" dirty="0" err="1"/>
              <a:t>dan</a:t>
            </a:r>
            <a:r>
              <a:rPr lang="en-US" sz="1200" dirty="0"/>
              <a:t> Acara TV di Netflix.</a:t>
            </a:r>
            <a:endParaRPr lang="id-ID" sz="1200" dirty="0"/>
          </a:p>
        </p:txBody>
      </p:sp>
      <p:grpSp>
        <p:nvGrpSpPr>
          <p:cNvPr id="335" name="Google Shape;335;p31"/>
          <p:cNvGrpSpPr/>
          <p:nvPr/>
        </p:nvGrpSpPr>
        <p:grpSpPr>
          <a:xfrm>
            <a:off x="7306599" y="-1036211"/>
            <a:ext cx="2686302" cy="2686470"/>
            <a:chOff x="7354224" y="-1202886"/>
            <a:chExt cx="2686302" cy="2686470"/>
          </a:xfrm>
        </p:grpSpPr>
        <p:sp>
          <p:nvSpPr>
            <p:cNvPr id="336" name="Google Shape;336;p31"/>
            <p:cNvSpPr/>
            <p:nvPr/>
          </p:nvSpPr>
          <p:spPr>
            <a:xfrm rot="-8100000">
              <a:off x="7928194" y="-989981"/>
              <a:ext cx="1538363" cy="2260641"/>
            </a:xfrm>
            <a:custGeom>
              <a:avLst/>
              <a:gdLst/>
              <a:ahLst/>
              <a:cxnLst/>
              <a:rect l="l" t="t" r="r" b="b"/>
              <a:pathLst>
                <a:path w="528052" h="775978" extrusionOk="0">
                  <a:moveTo>
                    <a:pt x="528052" y="775978"/>
                  </a:moveTo>
                  <a:lnTo>
                    <a:pt x="0" y="609144"/>
                  </a:lnTo>
                  <a:lnTo>
                    <a:pt x="0" y="0"/>
                  </a:lnTo>
                  <a:lnTo>
                    <a:pt x="528052" y="166834"/>
                  </a:lnTo>
                  <a:lnTo>
                    <a:pt x="528052" y="7759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7" name="Google Shape;337;p31"/>
            <p:cNvPicPr preferRelativeResize="0"/>
            <p:nvPr/>
          </p:nvPicPr>
          <p:blipFill rotWithShape="1">
            <a:blip r:embed="rId3">
              <a:alphaModFix/>
            </a:blip>
            <a:srcRect l="59760" t="22307" r="17774" b="27597"/>
            <a:stretch/>
          </p:blipFill>
          <p:spPr>
            <a:xfrm rot="10800000">
              <a:off x="7567835" y="-1202886"/>
              <a:ext cx="2107909" cy="26864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body" idx="1"/>
          </p:nvPr>
        </p:nvSpPr>
        <p:spPr>
          <a:xfrm>
            <a:off x="720000" y="1974714"/>
            <a:ext cx="7704000" cy="2657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100" dirty="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422" name="Google Shape;422;p36"/>
          <p:cNvSpPr txBox="1">
            <a:spLocks noGrp="1"/>
          </p:cNvSpPr>
          <p:nvPr>
            <p:ph type="title"/>
          </p:nvPr>
        </p:nvSpPr>
        <p:spPr>
          <a:xfrm>
            <a:off x="877595" y="121690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6000" b="1" dirty="0"/>
              <a:t>TERIMA KASIH!</a:t>
            </a:r>
            <a:endParaRPr sz="6000" b="1" dirty="0"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877595" y="3306750"/>
            <a:ext cx="2107908" cy="1273801"/>
            <a:chOff x="897075" y="3406848"/>
            <a:chExt cx="2107908" cy="1273801"/>
          </a:xfrm>
        </p:grpSpPr>
        <p:sp>
          <p:nvSpPr>
            <p:cNvPr id="424" name="Google Shape;424;p36"/>
            <p:cNvSpPr/>
            <p:nvPr/>
          </p:nvSpPr>
          <p:spPr>
            <a:xfrm>
              <a:off x="956807" y="3565816"/>
              <a:ext cx="2048176" cy="955859"/>
            </a:xfrm>
            <a:custGeom>
              <a:avLst/>
              <a:gdLst/>
              <a:ahLst/>
              <a:cxnLst/>
              <a:rect l="l" t="t" r="r" b="b"/>
              <a:pathLst>
                <a:path w="242316" h="113086" extrusionOk="0">
                  <a:moveTo>
                    <a:pt x="175115" y="0"/>
                  </a:moveTo>
                  <a:lnTo>
                    <a:pt x="30051" y="0"/>
                  </a:lnTo>
                  <a:lnTo>
                    <a:pt x="0" y="24390"/>
                  </a:lnTo>
                  <a:lnTo>
                    <a:pt x="14370" y="78026"/>
                  </a:lnTo>
                  <a:lnTo>
                    <a:pt x="104728" y="94520"/>
                  </a:lnTo>
                  <a:lnTo>
                    <a:pt x="174550" y="113087"/>
                  </a:lnTo>
                  <a:lnTo>
                    <a:pt x="230002" y="106895"/>
                  </a:lnTo>
                  <a:lnTo>
                    <a:pt x="242317" y="57396"/>
                  </a:lnTo>
                  <a:lnTo>
                    <a:pt x="178652" y="24390"/>
                  </a:lnTo>
                  <a:lnTo>
                    <a:pt x="175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5" name="Google Shape;425;p36"/>
            <p:cNvPicPr preferRelativeResize="0"/>
            <p:nvPr/>
          </p:nvPicPr>
          <p:blipFill rotWithShape="1">
            <a:blip r:embed="rId3">
              <a:alphaModFix/>
            </a:blip>
            <a:srcRect l="60803" t="23879" r="5743" b="40748"/>
            <a:stretch/>
          </p:blipFill>
          <p:spPr>
            <a:xfrm rot="10800000" flipH="1">
              <a:off x="897075" y="3406848"/>
              <a:ext cx="2107899" cy="1273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p36"/>
          <p:cNvGrpSpPr/>
          <p:nvPr/>
        </p:nvGrpSpPr>
        <p:grpSpPr>
          <a:xfrm>
            <a:off x="3354003" y="3147776"/>
            <a:ext cx="2107899" cy="1273801"/>
            <a:chOff x="3024213" y="3200998"/>
            <a:chExt cx="2107899" cy="1273801"/>
          </a:xfrm>
        </p:grpSpPr>
        <p:sp>
          <p:nvSpPr>
            <p:cNvPr id="427" name="Google Shape;427;p36"/>
            <p:cNvSpPr/>
            <p:nvPr/>
          </p:nvSpPr>
          <p:spPr>
            <a:xfrm>
              <a:off x="3253609" y="3210310"/>
              <a:ext cx="1649108" cy="1255179"/>
            </a:xfrm>
            <a:custGeom>
              <a:avLst/>
              <a:gdLst/>
              <a:ahLst/>
              <a:cxnLst/>
              <a:rect l="l" t="t" r="r" b="b"/>
              <a:pathLst>
                <a:path w="195103" h="148498" extrusionOk="0">
                  <a:moveTo>
                    <a:pt x="98580" y="115493"/>
                  </a:moveTo>
                  <a:lnTo>
                    <a:pt x="57498" y="148499"/>
                  </a:lnTo>
                  <a:lnTo>
                    <a:pt x="60641" y="124237"/>
                  </a:lnTo>
                  <a:lnTo>
                    <a:pt x="26702" y="86615"/>
                  </a:lnTo>
                  <a:lnTo>
                    <a:pt x="0" y="30924"/>
                  </a:lnTo>
                  <a:lnTo>
                    <a:pt x="45183" y="0"/>
                  </a:lnTo>
                  <a:lnTo>
                    <a:pt x="135541" y="28869"/>
                  </a:lnTo>
                  <a:lnTo>
                    <a:pt x="195104" y="72177"/>
                  </a:lnTo>
                  <a:lnTo>
                    <a:pt x="162244" y="94871"/>
                  </a:lnTo>
                  <a:lnTo>
                    <a:pt x="156078" y="113438"/>
                  </a:lnTo>
                  <a:lnTo>
                    <a:pt x="98580" y="115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8" name="Google Shape;428;p36"/>
            <p:cNvPicPr preferRelativeResize="0"/>
            <p:nvPr/>
          </p:nvPicPr>
          <p:blipFill rotWithShape="1">
            <a:blip r:embed="rId3">
              <a:alphaModFix/>
            </a:blip>
            <a:srcRect l="7165" t="37430" r="59381" b="27197"/>
            <a:stretch/>
          </p:blipFill>
          <p:spPr>
            <a:xfrm rot="10800000" flipH="1">
              <a:off x="3024212" y="3200998"/>
              <a:ext cx="2107899" cy="1273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9" name="Google Shape;429;p36"/>
          <p:cNvGrpSpPr/>
          <p:nvPr/>
        </p:nvGrpSpPr>
        <p:grpSpPr>
          <a:xfrm>
            <a:off x="6204535" y="3234356"/>
            <a:ext cx="2463569" cy="1273801"/>
            <a:chOff x="6204352" y="3518099"/>
            <a:chExt cx="2463569" cy="1273801"/>
          </a:xfrm>
        </p:grpSpPr>
        <p:sp>
          <p:nvSpPr>
            <p:cNvPr id="430" name="Google Shape;430;p36"/>
            <p:cNvSpPr/>
            <p:nvPr/>
          </p:nvSpPr>
          <p:spPr>
            <a:xfrm rot="10800000" flipH="1">
              <a:off x="6296174" y="3703193"/>
              <a:ext cx="2371746" cy="903598"/>
            </a:xfrm>
            <a:custGeom>
              <a:avLst/>
              <a:gdLst/>
              <a:ahLst/>
              <a:cxnLst/>
              <a:rect l="l" t="t" r="r" b="b"/>
              <a:pathLst>
                <a:path w="280597" h="106903" extrusionOk="0">
                  <a:moveTo>
                    <a:pt x="280597" y="0"/>
                  </a:moveTo>
                  <a:lnTo>
                    <a:pt x="141622" y="0"/>
                  </a:lnTo>
                  <a:lnTo>
                    <a:pt x="4102" y="3768"/>
                  </a:lnTo>
                  <a:lnTo>
                    <a:pt x="0" y="38838"/>
                  </a:lnTo>
                  <a:lnTo>
                    <a:pt x="51332" y="78026"/>
                  </a:lnTo>
                  <a:lnTo>
                    <a:pt x="141699" y="106904"/>
                  </a:lnTo>
                  <a:lnTo>
                    <a:pt x="199197" y="57404"/>
                  </a:lnTo>
                  <a:lnTo>
                    <a:pt x="264917" y="78026"/>
                  </a:lnTo>
                  <a:lnTo>
                    <a:pt x="250546" y="24399"/>
                  </a:lnTo>
                  <a:lnTo>
                    <a:pt x="280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1" name="Google Shape;431;p36"/>
            <p:cNvPicPr preferRelativeResize="0"/>
            <p:nvPr/>
          </p:nvPicPr>
          <p:blipFill rotWithShape="1">
            <a:blip r:embed="rId3">
              <a:alphaModFix/>
            </a:blip>
            <a:srcRect l="4480" t="49046" r="56959" b="15581"/>
            <a:stretch/>
          </p:blipFill>
          <p:spPr>
            <a:xfrm rot="10800000" flipH="1">
              <a:off x="6204352" y="3518099"/>
              <a:ext cx="2429727" cy="1273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2" name="Google Shape;432;p36"/>
          <p:cNvGrpSpPr/>
          <p:nvPr/>
        </p:nvGrpSpPr>
        <p:grpSpPr>
          <a:xfrm>
            <a:off x="4874265" y="2433653"/>
            <a:ext cx="2029473" cy="804207"/>
            <a:chOff x="4420358" y="2761624"/>
            <a:chExt cx="2029473" cy="804207"/>
          </a:xfrm>
        </p:grpSpPr>
        <p:sp>
          <p:nvSpPr>
            <p:cNvPr id="433" name="Google Shape;433;p36"/>
            <p:cNvSpPr/>
            <p:nvPr/>
          </p:nvSpPr>
          <p:spPr>
            <a:xfrm>
              <a:off x="4420358" y="2993127"/>
              <a:ext cx="2029473" cy="572704"/>
            </a:xfrm>
            <a:custGeom>
              <a:avLst/>
              <a:gdLst/>
              <a:ahLst/>
              <a:cxnLst/>
              <a:rect l="l" t="t" r="r" b="b"/>
              <a:pathLst>
                <a:path w="276495" h="78025" extrusionOk="0">
                  <a:moveTo>
                    <a:pt x="276495" y="0"/>
                  </a:moveTo>
                  <a:lnTo>
                    <a:pt x="137520" y="0"/>
                  </a:lnTo>
                  <a:lnTo>
                    <a:pt x="0" y="3768"/>
                  </a:lnTo>
                  <a:lnTo>
                    <a:pt x="260815" y="78026"/>
                  </a:lnTo>
                  <a:lnTo>
                    <a:pt x="246436" y="24390"/>
                  </a:lnTo>
                  <a:lnTo>
                    <a:pt x="27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4" name="Google Shape;434;p36"/>
            <p:cNvPicPr preferRelativeResize="0"/>
            <p:nvPr/>
          </p:nvPicPr>
          <p:blipFill rotWithShape="1">
            <a:blip r:embed="rId3">
              <a:alphaModFix/>
            </a:blip>
            <a:srcRect l="8908" t="53862" r="62566" b="24806"/>
            <a:stretch/>
          </p:blipFill>
          <p:spPr>
            <a:xfrm rot="10800000" flipH="1">
              <a:off x="4624375" y="2761624"/>
              <a:ext cx="1797448" cy="7681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5" name="Google Shape;435;p36"/>
          <p:cNvGrpSpPr/>
          <p:nvPr/>
        </p:nvGrpSpPr>
        <p:grpSpPr>
          <a:xfrm>
            <a:off x="6731612" y="937061"/>
            <a:ext cx="1797427" cy="1393802"/>
            <a:chOff x="6856975" y="2228124"/>
            <a:chExt cx="1797427" cy="1393802"/>
          </a:xfrm>
        </p:grpSpPr>
        <p:sp>
          <p:nvSpPr>
            <p:cNvPr id="436" name="Google Shape;436;p36"/>
            <p:cNvSpPr/>
            <p:nvPr/>
          </p:nvSpPr>
          <p:spPr>
            <a:xfrm>
              <a:off x="7087386" y="2228137"/>
              <a:ext cx="1336619" cy="1391628"/>
            </a:xfrm>
            <a:custGeom>
              <a:avLst/>
              <a:gdLst/>
              <a:ahLst/>
              <a:cxnLst/>
              <a:rect l="l" t="t" r="r" b="b"/>
              <a:pathLst>
                <a:path w="158133" h="164641" extrusionOk="0">
                  <a:moveTo>
                    <a:pt x="106801" y="38829"/>
                  </a:moveTo>
                  <a:lnTo>
                    <a:pt x="110903" y="3768"/>
                  </a:lnTo>
                  <a:lnTo>
                    <a:pt x="73770" y="0"/>
                  </a:lnTo>
                  <a:lnTo>
                    <a:pt x="34753" y="0"/>
                  </a:lnTo>
                  <a:lnTo>
                    <a:pt x="32860" y="42965"/>
                  </a:lnTo>
                  <a:lnTo>
                    <a:pt x="0" y="94520"/>
                  </a:lnTo>
                  <a:lnTo>
                    <a:pt x="49988" y="98417"/>
                  </a:lnTo>
                  <a:lnTo>
                    <a:pt x="59571" y="156395"/>
                  </a:lnTo>
                  <a:lnTo>
                    <a:pt x="139661" y="164642"/>
                  </a:lnTo>
                  <a:lnTo>
                    <a:pt x="112958" y="108950"/>
                  </a:lnTo>
                  <a:lnTo>
                    <a:pt x="158133" y="78026"/>
                  </a:lnTo>
                  <a:lnTo>
                    <a:pt x="106801" y="388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7" name="Google Shape;437;p36"/>
            <p:cNvPicPr preferRelativeResize="0"/>
            <p:nvPr/>
          </p:nvPicPr>
          <p:blipFill rotWithShape="1">
            <a:blip r:embed="rId3">
              <a:alphaModFix/>
            </a:blip>
            <a:srcRect l="41335" t="8333" r="30139" b="52962"/>
            <a:stretch/>
          </p:blipFill>
          <p:spPr>
            <a:xfrm rot="10800000" flipH="1">
              <a:off x="6856975" y="2228124"/>
              <a:ext cx="1797427" cy="13938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LATAR BELAKANG</a:t>
            </a:r>
            <a:endParaRPr b="1" dirty="0"/>
          </a:p>
        </p:txBody>
      </p:sp>
      <p:sp>
        <p:nvSpPr>
          <p:cNvPr id="234" name="Google Shape;234;p24"/>
          <p:cNvSpPr txBox="1"/>
          <p:nvPr/>
        </p:nvSpPr>
        <p:spPr>
          <a:xfrm>
            <a:off x="606641" y="1694401"/>
            <a:ext cx="7937617" cy="19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Perkembangan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pesat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teknologi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informasi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terutama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dalam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industri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hiburan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dan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media. Netflix,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sebagai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salah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satu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penyedia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layanan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streaming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terkemuka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di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dunia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telah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menjadi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bagian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integral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dari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transformasi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ini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pelanggan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terus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bertambah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, Netflix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menjadi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sumber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utama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hiburan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bagi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banyak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orang.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Namun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semakin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besarnya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volume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konten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tersedia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di platform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ini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menghadirkan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tantangan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baru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terkait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manajemen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dan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pemahaman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terhadap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konten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tersebut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Oleh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karena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itu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perlu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adanya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analisis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mendalam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untuk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mengungkap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tren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preferensi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dan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karakteristik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dari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konten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ada</a:t>
            </a:r>
            <a:r>
              <a:rPr lang="en-US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di Netflix.</a:t>
            </a:r>
            <a:r>
              <a:rPr lang="id-ID" dirty="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id-ID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Dengan melibatkan teknologi visualisasi data, kita dapat meresapi informasi yang terkandung dalam dataset Netflix dengan cara yang lebih nyata dan efektif.</a:t>
            </a:r>
            <a:endParaRPr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/>
          <p:nvPr/>
        </p:nvSpPr>
        <p:spPr>
          <a:xfrm>
            <a:off x="831886" y="2025884"/>
            <a:ext cx="632447" cy="494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b="1" dirty="0">
                <a:latin typeface="Rubik"/>
                <a:ea typeface="Rubik"/>
                <a:cs typeface="Rubik"/>
                <a:sym typeface="Rubik"/>
              </a:rPr>
              <a:t>01</a:t>
            </a:r>
          </a:p>
        </p:txBody>
      </p:sp>
      <p:sp>
        <p:nvSpPr>
          <p:cNvPr id="314" name="Google Shape;314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RUMUSAN MASALAH</a:t>
            </a:r>
            <a:endParaRPr b="1" dirty="0"/>
          </a:p>
        </p:txBody>
      </p:sp>
      <p:sp>
        <p:nvSpPr>
          <p:cNvPr id="317" name="Google Shape;317;p30"/>
          <p:cNvSpPr txBox="1">
            <a:spLocks noGrp="1"/>
          </p:cNvSpPr>
          <p:nvPr>
            <p:ph type="subTitle" idx="3"/>
          </p:nvPr>
        </p:nvSpPr>
        <p:spPr>
          <a:xfrm>
            <a:off x="1750118" y="2895354"/>
            <a:ext cx="5292708" cy="582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 err="1"/>
              <a:t>Bagaimana</a:t>
            </a:r>
            <a:r>
              <a:rPr lang="en-US" sz="1400" dirty="0"/>
              <a:t> </a:t>
            </a:r>
            <a:r>
              <a:rPr lang="en-US" sz="1400" dirty="0" err="1"/>
              <a:t>menampilkan</a:t>
            </a:r>
            <a:r>
              <a:rPr lang="en-US" sz="1400" dirty="0"/>
              <a:t> dashboard </a:t>
            </a:r>
            <a:r>
              <a:rPr lang="en-US" sz="1400" dirty="0" err="1"/>
              <a:t>visualisasi</a:t>
            </a:r>
            <a:r>
              <a:rPr lang="en-US" sz="1400" dirty="0"/>
              <a:t> data Netflix </a:t>
            </a:r>
            <a:r>
              <a:rPr lang="en-US" sz="1400" dirty="0" err="1"/>
              <a:t>pada</a:t>
            </a:r>
            <a:r>
              <a:rPr lang="en-US" sz="1400" dirty="0"/>
              <a:t> Google Looker Studio?</a:t>
            </a:r>
            <a:endParaRPr sz="1400" dirty="0"/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4"/>
          </p:nvPr>
        </p:nvSpPr>
        <p:spPr>
          <a:xfrm>
            <a:off x="1750118" y="2030808"/>
            <a:ext cx="5126865" cy="39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400" dirty="0" err="1">
                <a:sym typeface="Arial"/>
              </a:rPr>
              <a:t>Apa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saja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informasi</a:t>
            </a:r>
            <a:r>
              <a:rPr lang="en-US" sz="1400" dirty="0">
                <a:sym typeface="Arial"/>
              </a:rPr>
              <a:t> yang </a:t>
            </a:r>
            <a:r>
              <a:rPr lang="en-US" sz="1400" dirty="0" err="1">
                <a:sym typeface="Arial"/>
              </a:rPr>
              <a:t>dapat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diperoleh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dari</a:t>
            </a:r>
            <a:r>
              <a:rPr lang="en-US" sz="1400" dirty="0">
                <a:sym typeface="Arial"/>
              </a:rPr>
              <a:t> data Netflix?</a:t>
            </a:r>
            <a:endParaRPr lang="id-ID" sz="1400" dirty="0">
              <a:sym typeface="Arial"/>
            </a:endParaRPr>
          </a:p>
        </p:txBody>
      </p:sp>
      <p:sp>
        <p:nvSpPr>
          <p:cNvPr id="320" name="Google Shape;320;p30"/>
          <p:cNvSpPr/>
          <p:nvPr/>
        </p:nvSpPr>
        <p:spPr>
          <a:xfrm>
            <a:off x="1117671" y="1772166"/>
            <a:ext cx="61546" cy="51485"/>
          </a:xfrm>
          <a:custGeom>
            <a:avLst/>
            <a:gdLst/>
            <a:ahLst/>
            <a:cxnLst/>
            <a:rect l="l" t="t" r="r" b="b"/>
            <a:pathLst>
              <a:path w="1982" h="1658" extrusionOk="0">
                <a:moveTo>
                  <a:pt x="522" y="1"/>
                </a:moveTo>
                <a:cubicBezTo>
                  <a:pt x="249" y="1"/>
                  <a:pt x="1" y="335"/>
                  <a:pt x="291" y="577"/>
                </a:cubicBezTo>
                <a:lnTo>
                  <a:pt x="1267" y="1554"/>
                </a:lnTo>
                <a:cubicBezTo>
                  <a:pt x="1341" y="1627"/>
                  <a:pt x="1422" y="1658"/>
                  <a:pt x="1501" y="1658"/>
                </a:cubicBezTo>
                <a:cubicBezTo>
                  <a:pt x="1760" y="1658"/>
                  <a:pt x="1982" y="1323"/>
                  <a:pt x="1740" y="1081"/>
                </a:cubicBezTo>
                <a:lnTo>
                  <a:pt x="763" y="104"/>
                </a:lnTo>
                <a:cubicBezTo>
                  <a:pt x="690" y="31"/>
                  <a:pt x="605" y="1"/>
                  <a:pt x="5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0"/>
          <p:cNvGrpSpPr/>
          <p:nvPr/>
        </p:nvGrpSpPr>
        <p:grpSpPr>
          <a:xfrm>
            <a:off x="7862299" y="1294078"/>
            <a:ext cx="1092716" cy="935043"/>
            <a:chOff x="7862299" y="1294078"/>
            <a:chExt cx="1092716" cy="935043"/>
          </a:xfrm>
        </p:grpSpPr>
        <p:sp>
          <p:nvSpPr>
            <p:cNvPr id="327" name="Google Shape;327;p30"/>
            <p:cNvSpPr/>
            <p:nvPr/>
          </p:nvSpPr>
          <p:spPr>
            <a:xfrm>
              <a:off x="7862299" y="1419364"/>
              <a:ext cx="1092716" cy="809758"/>
            </a:xfrm>
            <a:custGeom>
              <a:avLst/>
              <a:gdLst/>
              <a:ahLst/>
              <a:cxnLst/>
              <a:rect l="l" t="t" r="r" b="b"/>
              <a:pathLst>
                <a:path w="453880" h="336348" extrusionOk="0">
                  <a:moveTo>
                    <a:pt x="453880" y="139275"/>
                  </a:moveTo>
                  <a:lnTo>
                    <a:pt x="112539" y="336349"/>
                  </a:lnTo>
                  <a:lnTo>
                    <a:pt x="0" y="0"/>
                  </a:lnTo>
                  <a:lnTo>
                    <a:pt x="453880" y="1392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8" name="Google Shape;328;p30"/>
            <p:cNvPicPr preferRelativeResize="0"/>
            <p:nvPr/>
          </p:nvPicPr>
          <p:blipFill rotWithShape="1">
            <a:blip r:embed="rId3">
              <a:alphaModFix/>
            </a:blip>
            <a:srcRect l="25546" t="5889" r="60299" b="72346"/>
            <a:stretch/>
          </p:blipFill>
          <p:spPr>
            <a:xfrm rot="10800000" flipH="1">
              <a:off x="7873103" y="1294078"/>
              <a:ext cx="1063808" cy="9348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313;p30"/>
          <p:cNvSpPr/>
          <p:nvPr/>
        </p:nvSpPr>
        <p:spPr>
          <a:xfrm>
            <a:off x="831886" y="2939868"/>
            <a:ext cx="630209" cy="493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latin typeface="Rubik"/>
                <a:ea typeface="Rubik"/>
                <a:cs typeface="Rubik"/>
                <a:sym typeface="Rubik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TUJUAN</a:t>
            </a:r>
            <a:endParaRPr b="1" dirty="0"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1"/>
          </p:nvPr>
        </p:nvSpPr>
        <p:spPr>
          <a:xfrm>
            <a:off x="713225" y="2321245"/>
            <a:ext cx="23904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 err="1"/>
              <a:t>Menjelajahi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mengidentifikasi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yang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diperoleh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data Netflix,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distribusi</a:t>
            </a:r>
            <a:r>
              <a:rPr lang="en-US" sz="1200" dirty="0"/>
              <a:t> </a:t>
            </a:r>
            <a:r>
              <a:rPr lang="en-US" sz="1200" dirty="0" err="1"/>
              <a:t>tahun</a:t>
            </a:r>
            <a:r>
              <a:rPr lang="en-US" sz="1200" dirty="0"/>
              <a:t> </a:t>
            </a:r>
            <a:r>
              <a:rPr lang="en-US" sz="1200" dirty="0" err="1"/>
              <a:t>rilis</a:t>
            </a:r>
            <a:r>
              <a:rPr lang="en-US" sz="1200" dirty="0"/>
              <a:t>, genre yang </a:t>
            </a:r>
            <a:r>
              <a:rPr lang="en-US" sz="1200" dirty="0" err="1"/>
              <a:t>dominan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perbandingan</a:t>
            </a:r>
            <a:r>
              <a:rPr lang="en-US" sz="1200" dirty="0"/>
              <a:t> </a:t>
            </a:r>
            <a:r>
              <a:rPr lang="en-US" sz="1200" dirty="0" err="1"/>
              <a:t>antara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 Film </a:t>
            </a:r>
            <a:r>
              <a:rPr lang="en-US" sz="1200" dirty="0" err="1"/>
              <a:t>dan</a:t>
            </a:r>
            <a:r>
              <a:rPr lang="en-US" sz="1200" dirty="0"/>
              <a:t> Acara TV</a:t>
            </a:r>
            <a:endParaRPr sz="1200" dirty="0"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3"/>
          </p:nvPr>
        </p:nvSpPr>
        <p:spPr>
          <a:xfrm>
            <a:off x="3376805" y="2321245"/>
            <a:ext cx="23904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 err="1"/>
              <a:t>Menghasilkan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dashboard </a:t>
            </a:r>
            <a:r>
              <a:rPr lang="en-US" sz="1200" dirty="0" err="1"/>
              <a:t>visualisasi</a:t>
            </a:r>
            <a:r>
              <a:rPr lang="en-US" sz="1200" dirty="0"/>
              <a:t> data yang </a:t>
            </a:r>
            <a:r>
              <a:rPr lang="en-US" sz="1200" dirty="0" err="1"/>
              <a:t>informatif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mudah</a:t>
            </a:r>
            <a:r>
              <a:rPr lang="en-US" sz="1200" dirty="0"/>
              <a:t> </a:t>
            </a:r>
            <a:r>
              <a:rPr lang="en-US" sz="1200" dirty="0" err="1"/>
              <a:t>dimengerti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Google Looker Studio. Dashboard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diharapkan</a:t>
            </a:r>
            <a:r>
              <a:rPr lang="en-US" sz="1200" dirty="0"/>
              <a:t> </a:t>
            </a:r>
            <a:r>
              <a:rPr lang="en-US" sz="1200" dirty="0" err="1"/>
              <a:t>mampu</a:t>
            </a:r>
            <a:r>
              <a:rPr lang="en-US" sz="1200" dirty="0"/>
              <a:t> </a:t>
            </a:r>
            <a:r>
              <a:rPr lang="en-US" sz="1200" dirty="0" err="1"/>
              <a:t>menampilkan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jelas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aspek</a:t>
            </a:r>
            <a:r>
              <a:rPr lang="en-US" sz="1200" dirty="0"/>
              <a:t> data Netflix, </a:t>
            </a:r>
            <a:r>
              <a:rPr lang="en-US" sz="1200" dirty="0" err="1"/>
              <a:t>memudahkan</a:t>
            </a:r>
            <a:r>
              <a:rPr lang="en-US" sz="1200" dirty="0"/>
              <a:t> </a:t>
            </a:r>
            <a:r>
              <a:rPr lang="en-US" sz="1200" dirty="0" err="1"/>
              <a:t>pemahaman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terhadap</a:t>
            </a:r>
            <a:r>
              <a:rPr lang="en-US" sz="1200" dirty="0"/>
              <a:t> </a:t>
            </a:r>
            <a:r>
              <a:rPr lang="en-US" sz="1200" dirty="0" err="1"/>
              <a:t>tren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karakteristiknya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247" name="Google Shape;247;p25"/>
          <p:cNvSpPr txBox="1">
            <a:spLocks noGrp="1"/>
          </p:cNvSpPr>
          <p:nvPr>
            <p:ph type="subTitle" idx="5"/>
          </p:nvPr>
        </p:nvSpPr>
        <p:spPr>
          <a:xfrm>
            <a:off x="6040386" y="2321245"/>
            <a:ext cx="23904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 err="1"/>
              <a:t>Menciptakan</a:t>
            </a:r>
            <a:r>
              <a:rPr lang="en-US" sz="1200" dirty="0"/>
              <a:t> </a:t>
            </a:r>
            <a:r>
              <a:rPr lang="en-US" sz="1200" dirty="0" err="1"/>
              <a:t>visualisasi</a:t>
            </a:r>
            <a:r>
              <a:rPr lang="en-US" sz="1200" dirty="0"/>
              <a:t> data yang </a:t>
            </a:r>
            <a:r>
              <a:rPr lang="en-US" sz="1200" dirty="0" err="1"/>
              <a:t>sederhana</a:t>
            </a:r>
            <a:r>
              <a:rPr lang="en-US" sz="1200" dirty="0"/>
              <a:t>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informatif</a:t>
            </a:r>
            <a:r>
              <a:rPr lang="en-US" sz="1200" dirty="0"/>
              <a:t>,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mudah</a:t>
            </a:r>
            <a:r>
              <a:rPr lang="en-US" sz="1200" dirty="0"/>
              <a:t> </a:t>
            </a:r>
            <a:r>
              <a:rPr lang="en-US" sz="1200" dirty="0" err="1"/>
              <a:t>memahami</a:t>
            </a:r>
            <a:r>
              <a:rPr lang="en-US" sz="1200" dirty="0"/>
              <a:t> </a:t>
            </a:r>
            <a:r>
              <a:rPr lang="en-US" sz="1200" dirty="0" err="1"/>
              <a:t>distribusi</a:t>
            </a:r>
            <a:r>
              <a:rPr lang="en-US" sz="1200" dirty="0"/>
              <a:t> </a:t>
            </a:r>
            <a:r>
              <a:rPr lang="en-US" sz="1200" dirty="0" err="1"/>
              <a:t>tahun</a:t>
            </a:r>
            <a:r>
              <a:rPr lang="en-US" sz="1200" dirty="0"/>
              <a:t> </a:t>
            </a:r>
            <a:r>
              <a:rPr lang="en-US" sz="1200" dirty="0" err="1"/>
              <a:t>rilis</a:t>
            </a:r>
            <a:r>
              <a:rPr lang="en-US" sz="1200" dirty="0"/>
              <a:t>, genre </a:t>
            </a:r>
            <a:r>
              <a:rPr lang="en-US" sz="1200" dirty="0" err="1"/>
              <a:t>favorit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perbandingan</a:t>
            </a:r>
            <a:r>
              <a:rPr lang="en-US" sz="1200" dirty="0"/>
              <a:t> </a:t>
            </a:r>
            <a:r>
              <a:rPr lang="en-US" sz="1200" dirty="0" err="1"/>
              <a:t>konten</a:t>
            </a:r>
            <a:r>
              <a:rPr lang="en-US" sz="1200" dirty="0"/>
              <a:t> Film </a:t>
            </a:r>
            <a:r>
              <a:rPr lang="en-US" sz="1200" dirty="0" err="1"/>
              <a:t>dan</a:t>
            </a:r>
            <a:r>
              <a:rPr lang="en-US" sz="1200" dirty="0"/>
              <a:t> Acara TV di Netflix.</a:t>
            </a:r>
            <a:endParaRPr sz="1200" dirty="0"/>
          </a:p>
        </p:txBody>
      </p:sp>
      <p:sp>
        <p:nvSpPr>
          <p:cNvPr id="248" name="Google Shape;248;p25"/>
          <p:cNvSpPr txBox="1">
            <a:spLocks noGrp="1"/>
          </p:cNvSpPr>
          <p:nvPr>
            <p:ph type="title" idx="6"/>
          </p:nvPr>
        </p:nvSpPr>
        <p:spPr>
          <a:xfrm>
            <a:off x="816975" y="1707823"/>
            <a:ext cx="7347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 idx="7"/>
          </p:nvPr>
        </p:nvSpPr>
        <p:spPr>
          <a:xfrm>
            <a:off x="3480551" y="1707823"/>
            <a:ext cx="7347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 idx="8"/>
          </p:nvPr>
        </p:nvSpPr>
        <p:spPr>
          <a:xfrm>
            <a:off x="6144126" y="1707823"/>
            <a:ext cx="7347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51" name="Google Shape;251;p25"/>
          <p:cNvGrpSpPr/>
          <p:nvPr/>
        </p:nvGrpSpPr>
        <p:grpSpPr>
          <a:xfrm>
            <a:off x="11159" y="3868950"/>
            <a:ext cx="2346331" cy="2041833"/>
            <a:chOff x="11159" y="3868950"/>
            <a:chExt cx="2346331" cy="2041833"/>
          </a:xfrm>
        </p:grpSpPr>
        <p:sp>
          <p:nvSpPr>
            <p:cNvPr id="252" name="Google Shape;252;p25"/>
            <p:cNvSpPr/>
            <p:nvPr/>
          </p:nvSpPr>
          <p:spPr>
            <a:xfrm rot="-1739194">
              <a:off x="182156" y="4277957"/>
              <a:ext cx="2004337" cy="1223823"/>
            </a:xfrm>
            <a:custGeom>
              <a:avLst/>
              <a:gdLst/>
              <a:ahLst/>
              <a:cxnLst/>
              <a:rect l="l" t="t" r="r" b="b"/>
              <a:pathLst>
                <a:path w="891111" h="544101" extrusionOk="0">
                  <a:moveTo>
                    <a:pt x="0" y="176648"/>
                  </a:moveTo>
                  <a:lnTo>
                    <a:pt x="891112" y="0"/>
                  </a:lnTo>
                  <a:lnTo>
                    <a:pt x="842477" y="506814"/>
                  </a:lnTo>
                  <a:lnTo>
                    <a:pt x="122387" y="544101"/>
                  </a:lnTo>
                  <a:lnTo>
                    <a:pt x="0" y="1766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3" name="Google Shape;253;p25"/>
            <p:cNvPicPr preferRelativeResize="0"/>
            <p:nvPr/>
          </p:nvPicPr>
          <p:blipFill rotWithShape="1">
            <a:blip r:embed="rId3">
              <a:alphaModFix/>
            </a:blip>
            <a:srcRect l="10568" t="14825" r="70679" b="52868"/>
            <a:stretch/>
          </p:blipFill>
          <p:spPr>
            <a:xfrm>
              <a:off x="259750" y="3868950"/>
              <a:ext cx="1996426" cy="1965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" name="Google Shape;254;p25"/>
          <p:cNvGrpSpPr/>
          <p:nvPr/>
        </p:nvGrpSpPr>
        <p:grpSpPr>
          <a:xfrm>
            <a:off x="6144122" y="3955463"/>
            <a:ext cx="1339304" cy="959729"/>
            <a:chOff x="6144122" y="3955463"/>
            <a:chExt cx="1339304" cy="959729"/>
          </a:xfrm>
        </p:grpSpPr>
        <p:sp>
          <p:nvSpPr>
            <p:cNvPr id="255" name="Google Shape;255;p25"/>
            <p:cNvSpPr/>
            <p:nvPr/>
          </p:nvSpPr>
          <p:spPr>
            <a:xfrm rot="10430977">
              <a:off x="6183656" y="4028400"/>
              <a:ext cx="1113995" cy="794662"/>
            </a:xfrm>
            <a:custGeom>
              <a:avLst/>
              <a:gdLst/>
              <a:ahLst/>
              <a:cxnLst/>
              <a:rect l="l" t="t" r="r" b="b"/>
              <a:pathLst>
                <a:path w="381925" h="272444" extrusionOk="0">
                  <a:moveTo>
                    <a:pt x="381926" y="45945"/>
                  </a:moveTo>
                  <a:lnTo>
                    <a:pt x="0" y="0"/>
                  </a:lnTo>
                  <a:lnTo>
                    <a:pt x="90204" y="272445"/>
                  </a:lnTo>
                  <a:lnTo>
                    <a:pt x="381926" y="459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6" name="Google Shape;256;p25"/>
            <p:cNvPicPr preferRelativeResize="0"/>
            <p:nvPr/>
          </p:nvPicPr>
          <p:blipFill rotWithShape="1">
            <a:blip r:embed="rId3">
              <a:alphaModFix/>
            </a:blip>
            <a:srcRect l="66684" t="43667" r="14896" b="35067"/>
            <a:stretch/>
          </p:blipFill>
          <p:spPr>
            <a:xfrm rot="10431624">
              <a:off x="6184900" y="4020341"/>
              <a:ext cx="1257749" cy="8299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MANFAAT</a:t>
            </a:r>
            <a:endParaRPr b="1" dirty="0"/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4"/>
          </p:nvPr>
        </p:nvSpPr>
        <p:spPr>
          <a:xfrm>
            <a:off x="720000" y="1376833"/>
            <a:ext cx="7153103" cy="26167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menghasilkan</a:t>
            </a:r>
            <a:r>
              <a:rPr lang="en-US" sz="1400" dirty="0"/>
              <a:t> </a:t>
            </a:r>
            <a:r>
              <a:rPr lang="en-US" sz="1400" dirty="0" err="1"/>
              <a:t>sebuah</a:t>
            </a:r>
            <a:r>
              <a:rPr lang="en-US" sz="1400" dirty="0"/>
              <a:t> dashboard </a:t>
            </a:r>
            <a:r>
              <a:rPr lang="en-US" sz="1400" dirty="0" err="1"/>
              <a:t>visualisasi</a:t>
            </a:r>
            <a:r>
              <a:rPr lang="en-US" sz="1400" dirty="0"/>
              <a:t> data yang </a:t>
            </a:r>
            <a:r>
              <a:rPr lang="en-US" sz="1400" dirty="0" err="1"/>
              <a:t>informatif</a:t>
            </a:r>
            <a:r>
              <a:rPr lang="en-US" sz="1400" dirty="0"/>
              <a:t> </a:t>
            </a:r>
            <a:r>
              <a:rPr lang="en-US" sz="1400" dirty="0" err="1"/>
              <a:t>melalui</a:t>
            </a:r>
            <a:r>
              <a:rPr lang="en-US" sz="1400" dirty="0"/>
              <a:t> Google Looker Studio, </a:t>
            </a:r>
            <a:r>
              <a:rPr lang="en-US" sz="1400" dirty="0" err="1"/>
              <a:t>penelitian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memberikan</a:t>
            </a:r>
            <a:r>
              <a:rPr lang="en-US" sz="1400" dirty="0"/>
              <a:t> </a:t>
            </a:r>
            <a:r>
              <a:rPr lang="en-US" sz="1400" dirty="0" err="1"/>
              <a:t>manfaat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mempermudah</a:t>
            </a:r>
            <a:r>
              <a:rPr lang="en-US" sz="1400" dirty="0"/>
              <a:t> </a:t>
            </a:r>
            <a:r>
              <a:rPr lang="en-US" sz="1400" dirty="0" err="1"/>
              <a:t>pemahaman</a:t>
            </a:r>
            <a:r>
              <a:rPr lang="en-US" sz="1400" dirty="0"/>
              <a:t> </a:t>
            </a:r>
            <a:r>
              <a:rPr lang="en-US" sz="1400" dirty="0" err="1"/>
              <a:t>pengguna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tren</a:t>
            </a:r>
            <a:r>
              <a:rPr lang="en-US" sz="1400" dirty="0"/>
              <a:t> </a:t>
            </a:r>
            <a:r>
              <a:rPr lang="en-US" sz="1400" dirty="0" err="1"/>
              <a:t>konten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karakteristiknya</a:t>
            </a:r>
            <a:r>
              <a:rPr lang="en-US" sz="1400" dirty="0"/>
              <a:t>. Dashboard </a:t>
            </a:r>
            <a:r>
              <a:rPr lang="en-US" sz="1400" dirty="0" err="1"/>
              <a:t>tersebut</a:t>
            </a:r>
            <a:r>
              <a:rPr lang="en-US" sz="1400" dirty="0"/>
              <a:t> </a:t>
            </a:r>
            <a:r>
              <a:rPr lang="en-US" sz="1400" dirty="0" err="1"/>
              <a:t>diharapkan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menampilkan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jelas</a:t>
            </a:r>
            <a:r>
              <a:rPr lang="en-US" sz="1400" dirty="0"/>
              <a:t> </a:t>
            </a:r>
            <a:r>
              <a:rPr lang="en-US" sz="1400" dirty="0" err="1"/>
              <a:t>berbagai</a:t>
            </a:r>
            <a:r>
              <a:rPr lang="en-US" sz="1400" dirty="0"/>
              <a:t> </a:t>
            </a:r>
            <a:r>
              <a:rPr lang="en-US" sz="1400" dirty="0" err="1"/>
              <a:t>aspek</a:t>
            </a:r>
            <a:r>
              <a:rPr lang="en-US" sz="1400" dirty="0"/>
              <a:t> data Netflix, </a:t>
            </a:r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dirty="0" err="1"/>
              <a:t>pengguna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mudah</a:t>
            </a:r>
            <a:r>
              <a:rPr lang="en-US" sz="1400" dirty="0"/>
              <a:t> </a:t>
            </a:r>
            <a:r>
              <a:rPr lang="en-US" sz="1400" dirty="0" err="1"/>
              <a:t>melihat</a:t>
            </a:r>
            <a:r>
              <a:rPr lang="en-US" sz="1400" dirty="0"/>
              <a:t> dan </a:t>
            </a:r>
            <a:r>
              <a:rPr lang="en-US" sz="1400" dirty="0" err="1"/>
              <a:t>menggali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mengenai</a:t>
            </a:r>
            <a:r>
              <a:rPr lang="en-US" sz="1400" dirty="0"/>
              <a:t> </a:t>
            </a:r>
            <a:r>
              <a:rPr lang="en-US" sz="1400" dirty="0" err="1"/>
              <a:t>tren</a:t>
            </a:r>
            <a:r>
              <a:rPr lang="en-US" sz="1400" dirty="0"/>
              <a:t> yang </a:t>
            </a:r>
            <a:r>
              <a:rPr lang="en-US" sz="1400" dirty="0" err="1"/>
              <a:t>sedang</a:t>
            </a:r>
            <a:r>
              <a:rPr lang="en-US" sz="1400" dirty="0"/>
              <a:t> </a:t>
            </a:r>
            <a:r>
              <a:rPr lang="en-US" sz="1400" dirty="0" err="1"/>
              <a:t>berlangsung</a:t>
            </a:r>
            <a:r>
              <a:rPr lang="en-US" sz="1400" dirty="0"/>
              <a:t> di platform </a:t>
            </a:r>
            <a:r>
              <a:rPr lang="en-US" sz="1400" dirty="0" err="1"/>
              <a:t>ini</a:t>
            </a:r>
            <a:r>
              <a:rPr lang="id-ID" sz="1400" dirty="0"/>
              <a:t>.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d-ID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>
                <a:sym typeface="Arial"/>
              </a:rPr>
              <a:t>Dengan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adanya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visualisasi</a:t>
            </a:r>
            <a:r>
              <a:rPr lang="en-US" sz="1400" dirty="0">
                <a:sym typeface="Arial"/>
              </a:rPr>
              <a:t> yang </a:t>
            </a:r>
            <a:r>
              <a:rPr lang="en-US" sz="1400" dirty="0" err="1">
                <a:sym typeface="Arial"/>
              </a:rPr>
              <a:t>mudah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dimengerti</a:t>
            </a:r>
            <a:r>
              <a:rPr lang="en-US" sz="1400" dirty="0">
                <a:sym typeface="Arial"/>
              </a:rPr>
              <a:t>,</a:t>
            </a:r>
            <a:r>
              <a:rPr lang="id-ID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pengguna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dapat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dengan</a:t>
            </a:r>
            <a:r>
              <a:rPr lang="id-ID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cepat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memahami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distribusi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tahun</a:t>
            </a:r>
            <a:r>
              <a:rPr lang="id-ID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rilis</a:t>
            </a:r>
            <a:r>
              <a:rPr lang="en-US" sz="1400" dirty="0">
                <a:sym typeface="Arial"/>
              </a:rPr>
              <a:t>, genre </a:t>
            </a:r>
            <a:r>
              <a:rPr lang="en-US" sz="1400" dirty="0" err="1">
                <a:sym typeface="Arial"/>
              </a:rPr>
              <a:t>favorit</a:t>
            </a:r>
            <a:r>
              <a:rPr lang="en-US" sz="1400" dirty="0">
                <a:sym typeface="Arial"/>
              </a:rPr>
              <a:t>, </a:t>
            </a:r>
            <a:r>
              <a:rPr lang="en-US" sz="1400" dirty="0" err="1">
                <a:sym typeface="Arial"/>
              </a:rPr>
              <a:t>dan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perbandingan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konten</a:t>
            </a:r>
            <a:r>
              <a:rPr lang="en-US" sz="1400" dirty="0">
                <a:sym typeface="Arial"/>
              </a:rPr>
              <a:t> Film </a:t>
            </a:r>
            <a:r>
              <a:rPr lang="en-US" sz="1400" dirty="0" err="1">
                <a:sym typeface="Arial"/>
              </a:rPr>
              <a:t>dan</a:t>
            </a:r>
            <a:r>
              <a:rPr lang="en-US" sz="1400" dirty="0">
                <a:sym typeface="Arial"/>
              </a:rPr>
              <a:t> Acara</a:t>
            </a:r>
            <a:r>
              <a:rPr lang="id-ID" sz="1400" dirty="0">
                <a:sym typeface="Arial"/>
              </a:rPr>
              <a:t> </a:t>
            </a:r>
            <a:r>
              <a:rPr lang="en-US" sz="1400" dirty="0">
                <a:sym typeface="Arial"/>
              </a:rPr>
              <a:t>TV di Netflix. Hal </a:t>
            </a:r>
            <a:r>
              <a:rPr lang="en-US" sz="1400" dirty="0" err="1">
                <a:sym typeface="Arial"/>
              </a:rPr>
              <a:t>ini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bertujuan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untuk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meningkatkan</a:t>
            </a:r>
            <a:r>
              <a:rPr lang="id-ID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pengalaman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pengguna</a:t>
            </a:r>
            <a:r>
              <a:rPr lang="en-US" sz="1400" dirty="0">
                <a:sym typeface="Arial"/>
              </a:rPr>
              <a:t>, </a:t>
            </a:r>
            <a:r>
              <a:rPr lang="en-US" sz="1400" dirty="0" err="1">
                <a:sym typeface="Arial"/>
              </a:rPr>
              <a:t>memudahkan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mereka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untuk</a:t>
            </a:r>
            <a:r>
              <a:rPr lang="id-ID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mengeksplorasi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dan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menikmati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konten</a:t>
            </a:r>
            <a:r>
              <a:rPr lang="en-US" sz="1400" dirty="0">
                <a:sym typeface="Arial"/>
              </a:rPr>
              <a:t> yang </a:t>
            </a:r>
            <a:r>
              <a:rPr lang="en-US" sz="1400" dirty="0" err="1">
                <a:sym typeface="Arial"/>
              </a:rPr>
              <a:t>sesuai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dengan</a:t>
            </a:r>
            <a:r>
              <a:rPr lang="id-ID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preferensi</a:t>
            </a:r>
            <a:r>
              <a:rPr lang="en-US" sz="1400" dirty="0">
                <a:sym typeface="Arial"/>
              </a:rPr>
              <a:t> </a:t>
            </a:r>
            <a:r>
              <a:rPr lang="en-US" sz="1400" dirty="0" err="1">
                <a:sym typeface="Arial"/>
              </a:rPr>
              <a:t>mereka</a:t>
            </a:r>
            <a:r>
              <a:rPr lang="en-US" sz="1400" dirty="0">
                <a:sym typeface="Arial"/>
              </a:rPr>
              <a:t> di platform </a:t>
            </a:r>
            <a:r>
              <a:rPr lang="en-US" sz="1400" dirty="0" err="1">
                <a:sym typeface="Arial"/>
              </a:rPr>
              <a:t>ini</a:t>
            </a:r>
            <a:r>
              <a:rPr lang="en-US" sz="1400" dirty="0">
                <a:sym typeface="Arial"/>
              </a:rPr>
              <a:t>.</a:t>
            </a:r>
            <a:endParaRPr lang="id-ID" sz="1400" dirty="0">
              <a:sym typeface="Arial"/>
            </a:endParaRPr>
          </a:p>
        </p:txBody>
      </p:sp>
      <p:sp>
        <p:nvSpPr>
          <p:cNvPr id="320" name="Google Shape;320;p30"/>
          <p:cNvSpPr/>
          <p:nvPr/>
        </p:nvSpPr>
        <p:spPr>
          <a:xfrm>
            <a:off x="1117671" y="1772166"/>
            <a:ext cx="61546" cy="51485"/>
          </a:xfrm>
          <a:custGeom>
            <a:avLst/>
            <a:gdLst/>
            <a:ahLst/>
            <a:cxnLst/>
            <a:rect l="l" t="t" r="r" b="b"/>
            <a:pathLst>
              <a:path w="1982" h="1658" extrusionOk="0">
                <a:moveTo>
                  <a:pt x="522" y="1"/>
                </a:moveTo>
                <a:cubicBezTo>
                  <a:pt x="249" y="1"/>
                  <a:pt x="1" y="335"/>
                  <a:pt x="291" y="577"/>
                </a:cubicBezTo>
                <a:lnTo>
                  <a:pt x="1267" y="1554"/>
                </a:lnTo>
                <a:cubicBezTo>
                  <a:pt x="1341" y="1627"/>
                  <a:pt x="1422" y="1658"/>
                  <a:pt x="1501" y="1658"/>
                </a:cubicBezTo>
                <a:cubicBezTo>
                  <a:pt x="1760" y="1658"/>
                  <a:pt x="1982" y="1323"/>
                  <a:pt x="1740" y="1081"/>
                </a:cubicBezTo>
                <a:lnTo>
                  <a:pt x="763" y="104"/>
                </a:lnTo>
                <a:cubicBezTo>
                  <a:pt x="690" y="31"/>
                  <a:pt x="605" y="1"/>
                  <a:pt x="5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626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720000" y="44906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n-NO" sz="2400" dirty="0"/>
              <a:t>Visualisasi Data Menggunakan</a:t>
            </a:r>
            <a:r>
              <a:rPr lang="id-ID" sz="2400" dirty="0"/>
              <a:t> </a:t>
            </a:r>
            <a:r>
              <a:rPr lang="nn-NO" sz="2400" dirty="0"/>
              <a:t>Google Looker Studio</a:t>
            </a:r>
            <a:endParaRPr lang="nn-NO"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0000" y="1152205"/>
            <a:ext cx="1447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/>
              <a:t>Datasource</a:t>
            </a:r>
            <a:endParaRPr lang="en-ID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28561" y="1590422"/>
            <a:ext cx="5585460" cy="28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2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720000" y="44906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n-NO" sz="2400" dirty="0"/>
              <a:t>Visualisasi Data Menggunakan</a:t>
            </a:r>
            <a:r>
              <a:rPr lang="id-ID" sz="2400" dirty="0"/>
              <a:t> </a:t>
            </a:r>
            <a:r>
              <a:rPr lang="nn-NO" sz="2400" dirty="0"/>
              <a:t>Google Looker Studio</a:t>
            </a:r>
            <a:endParaRPr lang="nn-NO"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0000" y="1424579"/>
            <a:ext cx="2154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Data Preprocessing</a:t>
            </a:r>
            <a:endParaRPr lang="en-ID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b="2830"/>
          <a:stretch/>
        </p:blipFill>
        <p:spPr bwMode="auto">
          <a:xfrm>
            <a:off x="587419" y="1921161"/>
            <a:ext cx="3988031" cy="2271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664492" y="1921161"/>
            <a:ext cx="3988031" cy="22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2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720000" y="44906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n-NO" sz="2400" dirty="0"/>
              <a:t>Visualisasi Data Menggunakan</a:t>
            </a:r>
            <a:r>
              <a:rPr lang="id-ID" sz="2400" dirty="0"/>
              <a:t> </a:t>
            </a:r>
            <a:r>
              <a:rPr lang="nn-NO" sz="2400" dirty="0"/>
              <a:t>Google Looker Studio</a:t>
            </a:r>
            <a:endParaRPr lang="nn-NO"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0000" y="1424579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/>
              <a:t>Impor</a:t>
            </a:r>
            <a:r>
              <a:rPr lang="en-US" b="1" dirty="0"/>
              <a:t> dataset</a:t>
            </a:r>
            <a:endParaRPr lang="id-ID" b="1" dirty="0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16880" r="16016"/>
          <a:stretch/>
        </p:blipFill>
        <p:spPr bwMode="auto">
          <a:xfrm>
            <a:off x="587419" y="1921161"/>
            <a:ext cx="3988031" cy="2271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t="15964"/>
          <a:stretch/>
        </p:blipFill>
        <p:spPr bwMode="auto">
          <a:xfrm>
            <a:off x="4731402" y="1921160"/>
            <a:ext cx="3988031" cy="2271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831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720000" y="44906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n-NO" sz="2400" dirty="0"/>
              <a:t>Visualisasi Data Menggunakan</a:t>
            </a:r>
            <a:r>
              <a:rPr lang="id-ID" sz="2400" dirty="0"/>
              <a:t> </a:t>
            </a:r>
            <a:r>
              <a:rPr lang="nn-NO" sz="2400" dirty="0"/>
              <a:t>Google Looker Studio</a:t>
            </a:r>
            <a:endParaRPr lang="nn-NO"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0000" y="1424579"/>
            <a:ext cx="2382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/>
              <a:t>Sesuaikan</a:t>
            </a:r>
            <a:r>
              <a:rPr lang="en-US" b="1" dirty="0"/>
              <a:t> format data</a:t>
            </a:r>
            <a:endParaRPr lang="id-ID" b="1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7418" y="1921160"/>
            <a:ext cx="3988031" cy="227145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731402" y="1921159"/>
            <a:ext cx="3988031" cy="22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66112"/>
      </p:ext>
    </p:extLst>
  </p:cSld>
  <p:clrMapOvr>
    <a:masterClrMapping/>
  </p:clrMapOvr>
</p:sld>
</file>

<file path=ppt/theme/theme1.xml><?xml version="1.0" encoding="utf-8"?>
<a:theme xmlns:a="http://schemas.openxmlformats.org/drawingml/2006/main" name="Rough Abstract Shapes Business Basic Template by Slidesgo">
  <a:themeElements>
    <a:clrScheme name="Simple Light">
      <a:dk1>
        <a:srgbClr val="0B0B38"/>
      </a:dk1>
      <a:lt1>
        <a:srgbClr val="F0F0F0"/>
      </a:lt1>
      <a:dk2>
        <a:srgbClr val="D1CDF8"/>
      </a:dk2>
      <a:lt2>
        <a:srgbClr val="C99FF6"/>
      </a:lt2>
      <a:accent1>
        <a:srgbClr val="A569E4"/>
      </a:accent1>
      <a:accent2>
        <a:srgbClr val="8E73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633</Words>
  <Application>Microsoft Office PowerPoint</Application>
  <PresentationFormat>On-screen Show (16:9)</PresentationFormat>
  <Paragraphs>45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Signika</vt:lpstr>
      <vt:lpstr>Arial</vt:lpstr>
      <vt:lpstr>Nunito Light</vt:lpstr>
      <vt:lpstr>Rubik Light</vt:lpstr>
      <vt:lpstr>Rubik</vt:lpstr>
      <vt:lpstr>Rough Abstract Shapes Business Basic Template by Slidesgo</vt:lpstr>
      <vt:lpstr>IMPLEMENTASI DASHBOARD VISUALISASI DATA NETFLIX MENGGUNAKAN GOOGLE LOOKER STUDIO</vt:lpstr>
      <vt:lpstr>LATAR BELAKANG</vt:lpstr>
      <vt:lpstr>RUMUSAN MASALAH</vt:lpstr>
      <vt:lpstr>TUJUAN</vt:lpstr>
      <vt:lpstr>MANFAAT</vt:lpstr>
      <vt:lpstr>Visualisasi Data Menggunakan Google Looker Studio</vt:lpstr>
      <vt:lpstr>Visualisasi Data Menggunakan Google Looker Studio</vt:lpstr>
      <vt:lpstr>Visualisasi Data Menggunakan Google Looker Studio</vt:lpstr>
      <vt:lpstr>Visualisasi Data Menggunakan Google Looker Studio</vt:lpstr>
      <vt:lpstr>Visualisasi Data Menggunakan Google Looker Studio</vt:lpstr>
      <vt:lpstr>Visualisasi Data Menggunakan Google Looker Studio</vt:lpstr>
      <vt:lpstr>Visualisasi Data Menggunakan Google Looker Studio</vt:lpstr>
      <vt:lpstr>KESIMPULAN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IMPLEMENTASI DASHBOARD VISUALISASI DATA NETFLIX MENGGUNAKAN GOOGLE LOOKER STUDIO</dc:title>
  <cp:lastModifiedBy>HP</cp:lastModifiedBy>
  <cp:revision>15</cp:revision>
  <dcterms:modified xsi:type="dcterms:W3CDTF">2024-01-19T05:08:47Z</dcterms:modified>
</cp:coreProperties>
</file>